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69" r:id="rId6"/>
    <p:sldId id="281" r:id="rId7"/>
    <p:sldId id="280" r:id="rId8"/>
    <p:sldId id="285" r:id="rId9"/>
    <p:sldId id="286" r:id="rId10"/>
    <p:sldId id="287" r:id="rId11"/>
    <p:sldId id="273" r:id="rId12"/>
    <p:sldId id="274" r:id="rId13"/>
    <p:sldId id="268" r:id="rId14"/>
  </p:sldIdLst>
  <p:sldSz cx="12192000" cy="6858000"/>
  <p:notesSz cx="6799263" cy="9929813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005A64-DCC4-0CEA-75B9-73F5E9A8F79D}" name="JORDAN Yves (OP-EXT)" initials="JY(E" userId="S::yves.jordan@ext.publications.europa.eu::2a13a0bb-f32a-46fa-a198-19644544ba6e" providerId="AD"/>
  <p188:author id="{F5925BDE-9BBC-3E0D-71F2-1BD7BB6538F6}" name="CRUZ Maria Manuela (OP)" initials="CMM(" userId="S::maria.cruz@publications.europa.eu::8234e26c-d2c3-4d43-96b0-c50460283c9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FF1"/>
    <a:srgbClr val="BF95DF"/>
    <a:srgbClr val="9954CC"/>
    <a:srgbClr val="FFD85D"/>
    <a:srgbClr val="B2DE82"/>
    <a:srgbClr val="74EF57"/>
    <a:srgbClr val="A6F46C"/>
    <a:srgbClr val="B1A3E5"/>
    <a:srgbClr val="FAA6A4"/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EFAB45-3A59-4807-93D6-311EF0558297}" v="4" dt="2022-09-26T15:09:11.727"/>
    <p1510:client id="{EED86274-4669-4E10-9F04-5FBE418ADC4C}" v="4" dt="2022-09-26T08:02:22.927"/>
    <p1510:client id="{F716FF8A-5F73-5209-EF76-8A44EC1570EB}" v="8" dt="2022-09-26T14:39:20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40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UZ Maria Manuela (OP)" userId="8234e26c-d2c3-4d43-96b0-c50460283c9e" providerId="ADAL" clId="{EBEFAB45-3A59-4807-93D6-311EF0558297}"/>
    <pc:docChg chg="custSel modSld">
      <pc:chgData name="CRUZ Maria Manuela (OP)" userId="8234e26c-d2c3-4d43-96b0-c50460283c9e" providerId="ADAL" clId="{EBEFAB45-3A59-4807-93D6-311EF0558297}" dt="2022-09-26T15:09:11.727" v="51"/>
      <pc:docMkLst>
        <pc:docMk/>
      </pc:docMkLst>
      <pc:sldChg chg="addSp delSp modSp mod">
        <pc:chgData name="CRUZ Maria Manuela (OP)" userId="8234e26c-d2c3-4d43-96b0-c50460283c9e" providerId="ADAL" clId="{EBEFAB45-3A59-4807-93D6-311EF0558297}" dt="2022-09-26T15:07:55.172" v="47" actId="20577"/>
        <pc:sldMkLst>
          <pc:docMk/>
          <pc:sldMk cId="364608980" sldId="256"/>
        </pc:sldMkLst>
        <pc:spChg chg="del">
          <ac:chgData name="CRUZ Maria Manuela (OP)" userId="8234e26c-d2c3-4d43-96b0-c50460283c9e" providerId="ADAL" clId="{EBEFAB45-3A59-4807-93D6-311EF0558297}" dt="2022-09-26T15:06:42.252" v="27" actId="478"/>
          <ac:spMkLst>
            <pc:docMk/>
            <pc:sldMk cId="364608980" sldId="256"/>
            <ac:spMk id="2" creationId="{09B29C9A-550B-114F-9B2F-060018805E26}"/>
          </ac:spMkLst>
        </pc:spChg>
        <pc:spChg chg="del mod">
          <ac:chgData name="CRUZ Maria Manuela (OP)" userId="8234e26c-d2c3-4d43-96b0-c50460283c9e" providerId="ADAL" clId="{EBEFAB45-3A59-4807-93D6-311EF0558297}" dt="2022-09-26T15:07:04.962" v="30" actId="478"/>
          <ac:spMkLst>
            <pc:docMk/>
            <pc:sldMk cId="364608980" sldId="256"/>
            <ac:spMk id="3" creationId="{6C6FCB52-11F2-7444-BFF5-C56D3454EB6A}"/>
          </ac:spMkLst>
        </pc:spChg>
        <pc:spChg chg="add mod">
          <ac:chgData name="CRUZ Maria Manuela (OP)" userId="8234e26c-d2c3-4d43-96b0-c50460283c9e" providerId="ADAL" clId="{EBEFAB45-3A59-4807-93D6-311EF0558297}" dt="2022-09-26T15:06:35.912" v="26" actId="20577"/>
          <ac:spMkLst>
            <pc:docMk/>
            <pc:sldMk cId="364608980" sldId="256"/>
            <ac:spMk id="4" creationId="{A3EBC64A-8187-4BAF-ADD6-0752427FECED}"/>
          </ac:spMkLst>
        </pc:spChg>
        <pc:spChg chg="add del mod">
          <ac:chgData name="CRUZ Maria Manuela (OP)" userId="8234e26c-d2c3-4d43-96b0-c50460283c9e" providerId="ADAL" clId="{EBEFAB45-3A59-4807-93D6-311EF0558297}" dt="2022-09-26T15:06:44.961" v="28" actId="478"/>
          <ac:spMkLst>
            <pc:docMk/>
            <pc:sldMk cId="364608980" sldId="256"/>
            <ac:spMk id="6" creationId="{D233456C-AC1F-423B-8635-603E55DC5E1C}"/>
          </ac:spMkLst>
        </pc:spChg>
        <pc:spChg chg="add mod">
          <ac:chgData name="CRUZ Maria Manuela (OP)" userId="8234e26c-d2c3-4d43-96b0-c50460283c9e" providerId="ADAL" clId="{EBEFAB45-3A59-4807-93D6-311EF0558297}" dt="2022-09-26T15:07:55.172" v="47" actId="20577"/>
          <ac:spMkLst>
            <pc:docMk/>
            <pc:sldMk cId="364608980" sldId="256"/>
            <ac:spMk id="8" creationId="{DD49C243-2899-4409-846B-9F461AD0BA49}"/>
          </ac:spMkLst>
        </pc:spChg>
        <pc:spChg chg="add del mod">
          <ac:chgData name="CRUZ Maria Manuela (OP)" userId="8234e26c-d2c3-4d43-96b0-c50460283c9e" providerId="ADAL" clId="{EBEFAB45-3A59-4807-93D6-311EF0558297}" dt="2022-09-26T15:07:39.677" v="34" actId="478"/>
          <ac:spMkLst>
            <pc:docMk/>
            <pc:sldMk cId="364608980" sldId="256"/>
            <ac:spMk id="9" creationId="{2597CA92-D219-4DCC-97DA-64D02C60F17D}"/>
          </ac:spMkLst>
        </pc:spChg>
      </pc:sldChg>
      <pc:sldChg chg="addSp delSp modSp mod">
        <pc:chgData name="CRUZ Maria Manuela (OP)" userId="8234e26c-d2c3-4d43-96b0-c50460283c9e" providerId="ADAL" clId="{EBEFAB45-3A59-4807-93D6-311EF0558297}" dt="2022-09-26T15:09:11.727" v="51"/>
        <pc:sldMkLst>
          <pc:docMk/>
          <pc:sldMk cId="2217854925" sldId="268"/>
        </pc:sldMkLst>
        <pc:spChg chg="add mod">
          <ac:chgData name="CRUZ Maria Manuela (OP)" userId="8234e26c-d2c3-4d43-96b0-c50460283c9e" providerId="ADAL" clId="{EBEFAB45-3A59-4807-93D6-311EF0558297}" dt="2022-09-26T15:08:44.835" v="48"/>
          <ac:spMkLst>
            <pc:docMk/>
            <pc:sldMk cId="2217854925" sldId="268"/>
            <ac:spMk id="3" creationId="{104820B5-D8F0-4899-96FD-837D4A1F7F8B}"/>
          </ac:spMkLst>
        </pc:spChg>
        <pc:spChg chg="del">
          <ac:chgData name="CRUZ Maria Manuela (OP)" userId="8234e26c-d2c3-4d43-96b0-c50460283c9e" providerId="ADAL" clId="{EBEFAB45-3A59-4807-93D6-311EF0558297}" dt="2022-09-26T15:09:08.021" v="49" actId="478"/>
          <ac:spMkLst>
            <pc:docMk/>
            <pc:sldMk cId="2217854925" sldId="268"/>
            <ac:spMk id="4" creationId="{AFEEA7D1-81A7-AC49-9E45-B6E9D3B3AB0C}"/>
          </ac:spMkLst>
        </pc:spChg>
        <pc:spChg chg="add del mod">
          <ac:chgData name="CRUZ Maria Manuela (OP)" userId="8234e26c-d2c3-4d43-96b0-c50460283c9e" providerId="ADAL" clId="{EBEFAB45-3A59-4807-93D6-311EF0558297}" dt="2022-09-26T15:09:09.484" v="50" actId="478"/>
          <ac:spMkLst>
            <pc:docMk/>
            <pc:sldMk cId="2217854925" sldId="268"/>
            <ac:spMk id="5" creationId="{B0E802AD-DB66-4AE0-A8D7-424732492ECE}"/>
          </ac:spMkLst>
        </pc:spChg>
        <pc:spChg chg="add mod">
          <ac:chgData name="CRUZ Maria Manuela (OP)" userId="8234e26c-d2c3-4d43-96b0-c50460283c9e" providerId="ADAL" clId="{EBEFAB45-3A59-4807-93D6-311EF0558297}" dt="2022-09-26T15:09:11.727" v="51"/>
          <ac:spMkLst>
            <pc:docMk/>
            <pc:sldMk cId="2217854925" sldId="268"/>
            <ac:spMk id="6" creationId="{C62F91D1-55C9-48CA-8B19-F9625AC008DC}"/>
          </ac:spMkLst>
        </pc:spChg>
      </pc:sldChg>
    </pc:docChg>
  </pc:docChgLst>
  <pc:docChgLst>
    <pc:chgData name="JORDAN Yves (OP-EXT)" userId="S::yves.jordan@ext.publications.europa.eu::2a13a0bb-f32a-46fa-a198-19644544ba6e" providerId="AD" clId="Web-{F716FF8A-5F73-5209-EF76-8A44EC1570EB}"/>
    <pc:docChg chg="">
      <pc:chgData name="JORDAN Yves (OP-EXT)" userId="S::yves.jordan@ext.publications.europa.eu::2a13a0bb-f32a-46fa-a198-19644544ba6e" providerId="AD" clId="Web-{F716FF8A-5F73-5209-EF76-8A44EC1570EB}" dt="2022-09-26T14:39:20.931" v="7"/>
      <pc:docMkLst>
        <pc:docMk/>
      </pc:docMkLst>
      <pc:sldChg chg="delCm modCm">
        <pc:chgData name="JORDAN Yves (OP-EXT)" userId="S::yves.jordan@ext.publications.europa.eu::2a13a0bb-f32a-46fa-a198-19644544ba6e" providerId="AD" clId="Web-{F716FF8A-5F73-5209-EF76-8A44EC1570EB}" dt="2022-09-26T14:39:20.931" v="7"/>
        <pc:sldMkLst>
          <pc:docMk/>
          <pc:sldMk cId="3544140666" sldId="274"/>
        </pc:sldMkLst>
      </pc:sldChg>
      <pc:sldChg chg="delCm modCm">
        <pc:chgData name="JORDAN Yves (OP-EXT)" userId="S::yves.jordan@ext.publications.europa.eu::2a13a0bb-f32a-46fa-a198-19644544ba6e" providerId="AD" clId="Web-{F716FF8A-5F73-5209-EF76-8A44EC1570EB}" dt="2022-09-26T14:38:52.867" v="1"/>
        <pc:sldMkLst>
          <pc:docMk/>
          <pc:sldMk cId="1615343372" sldId="286"/>
        </pc:sldMkLst>
      </pc:sldChg>
      <pc:sldChg chg="delCm modCm">
        <pc:chgData name="JORDAN Yves (OP-EXT)" userId="S::yves.jordan@ext.publications.europa.eu::2a13a0bb-f32a-46fa-a198-19644544ba6e" providerId="AD" clId="Web-{F716FF8A-5F73-5209-EF76-8A44EC1570EB}" dt="2022-09-26T14:39:08.477" v="5"/>
        <pc:sldMkLst>
          <pc:docMk/>
          <pc:sldMk cId="104969412" sldId="287"/>
        </pc:sldMkLst>
      </pc:sldChg>
    </pc:docChg>
  </pc:docChgLst>
  <pc:docChgLst>
    <pc:chgData name="ZAMBELLI Laura (OP)" userId="S::laura.zambelli@publications.europa.eu::4acc7143-20d1-4b1c-89da-782cfc5c33c0" providerId="AD" clId="Web-{EED86274-4669-4E10-9F04-5FBE418ADC4C}"/>
    <pc:docChg chg="modSld">
      <pc:chgData name="ZAMBELLI Laura (OP)" userId="S::laura.zambelli@publications.europa.eu::4acc7143-20d1-4b1c-89da-782cfc5c33c0" providerId="AD" clId="Web-{EED86274-4669-4E10-9F04-5FBE418ADC4C}" dt="2022-09-26T08:02:22.927" v="3"/>
      <pc:docMkLst>
        <pc:docMk/>
      </pc:docMkLst>
      <pc:sldChg chg="addSp delSp modSp">
        <pc:chgData name="ZAMBELLI Laura (OP)" userId="S::laura.zambelli@publications.europa.eu::4acc7143-20d1-4b1c-89da-782cfc5c33c0" providerId="AD" clId="Web-{EED86274-4669-4E10-9F04-5FBE418ADC4C}" dt="2022-09-26T08:02:22.927" v="3"/>
        <pc:sldMkLst>
          <pc:docMk/>
          <pc:sldMk cId="2217854925" sldId="268"/>
        </pc:sldMkLst>
        <pc:spChg chg="add del mod">
          <ac:chgData name="ZAMBELLI Laura (OP)" userId="S::laura.zambelli@publications.europa.eu::4acc7143-20d1-4b1c-89da-782cfc5c33c0" providerId="AD" clId="Web-{EED86274-4669-4E10-9F04-5FBE418ADC4C}" dt="2022-09-26T08:02:22.927" v="3"/>
          <ac:spMkLst>
            <pc:docMk/>
            <pc:sldMk cId="2217854925" sldId="268"/>
            <ac:spMk id="3" creationId="{319C65ED-5B7F-FEE2-1E57-25E281566CB5}"/>
          </ac:spMkLst>
        </pc:spChg>
        <pc:spChg chg="del">
          <ac:chgData name="ZAMBELLI Laura (OP)" userId="S::laura.zambelli@publications.europa.eu::4acc7143-20d1-4b1c-89da-782cfc5c33c0" providerId="AD" clId="Web-{EED86274-4669-4E10-9F04-5FBE418ADC4C}" dt="2022-09-26T08:02:20.927" v="2"/>
          <ac:spMkLst>
            <pc:docMk/>
            <pc:sldMk cId="2217854925" sldId="268"/>
            <ac:spMk id="5" creationId="{0EB51BBF-29F1-CE47-81B0-088E4E273344}"/>
          </ac:spMkLst>
        </pc:spChg>
      </pc:sldChg>
      <pc:sldChg chg="modSp">
        <pc:chgData name="ZAMBELLI Laura (OP)" userId="S::laura.zambelli@publications.europa.eu::4acc7143-20d1-4b1c-89da-782cfc5c33c0" providerId="AD" clId="Web-{EED86274-4669-4E10-9F04-5FBE418ADC4C}" dt="2022-09-26T08:02:01.958" v="1" actId="20577"/>
        <pc:sldMkLst>
          <pc:docMk/>
          <pc:sldMk cId="1873053869" sldId="273"/>
        </pc:sldMkLst>
        <pc:spChg chg="mod">
          <ac:chgData name="ZAMBELLI Laura (OP)" userId="S::laura.zambelli@publications.europa.eu::4acc7143-20d1-4b1c-89da-782cfc5c33c0" providerId="AD" clId="Web-{EED86274-4669-4E10-9F04-5FBE418ADC4C}" dt="2022-09-26T08:02:01.958" v="1" actId="20577"/>
          <ac:spMkLst>
            <pc:docMk/>
            <pc:sldMk cId="1873053869" sldId="273"/>
            <ac:spMk id="3" creationId="{FBC1F846-0BEE-441F-B327-2C698E240A7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6F712B-6A4A-4152-B7C2-7BD3BE8C5F1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486A231-978C-4D09-88FA-CEA52F5B337C}">
      <dgm:prSet phldrT="[Text]" custT="1"/>
      <dgm:spPr/>
      <dgm:t>
        <a:bodyPr/>
        <a:lstStyle/>
        <a:p>
          <a:r>
            <a:rPr lang="fr-BE" sz="1200" b="1" dirty="0">
              <a:latin typeface="Arial" panose="020B0604020202020204" pitchFamily="34" charset="0"/>
              <a:cs typeface="Arial" panose="020B0604020202020204" pitchFamily="34" charset="0"/>
            </a:rPr>
            <a:t>Notice</a:t>
          </a:r>
          <a:endParaRPr lang="en-IE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51B483-6882-4F1F-B8AF-788B475B8F2C}" type="parTrans" cxnId="{0654A1A2-6C31-4E05-9AE4-45F9F216B391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0D1AAA-2F12-4AC6-9E78-D3C3ACBA437C}" type="sibTrans" cxnId="{0654A1A2-6C31-4E05-9AE4-45F9F216B391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1B6450-12C6-47ED-8189-6F8A0F824805}">
      <dgm:prSet phldrT="[Text]" custT="1"/>
      <dgm:spPr>
        <a:solidFill>
          <a:srgbClr val="FFC000"/>
        </a:solidFill>
      </dgm:spPr>
      <dgm:t>
        <a:bodyPr/>
        <a:lstStyle/>
        <a:p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Notice </a:t>
          </a:r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Metadata</a:t>
          </a:r>
          <a:endParaRPr lang="en-I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1BE936-B39F-40F3-9983-9DB1C5903BBA}" type="parTrans" cxnId="{7EE6E434-56B7-4BF4-9BA6-2E3F618D8E7D}">
      <dgm:prSet custT="1"/>
      <dgm:spPr/>
      <dgm:t>
        <a:bodyPr/>
        <a:lstStyle/>
        <a:p>
          <a:endParaRPr lang="en-IE" sz="5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4334C-2CF7-4BB0-A53E-E58954CC6968}" type="sibTrans" cxnId="{7EE6E434-56B7-4BF4-9BA6-2E3F618D8E7D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F21436-5EB1-4B7C-AFAE-E54673941DE5}">
      <dgm:prSet phldrT="[Text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Extensions</a:t>
          </a:r>
          <a:endParaRPr lang="en-I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E24805-15FB-46A9-B859-1CE39B02C2DA}" type="parTrans" cxnId="{1CAA9613-57BB-4E1D-9EB1-A8E521ADBBC5}">
      <dgm:prSet custT="1"/>
      <dgm:spPr/>
      <dgm:t>
        <a:bodyPr/>
        <a:lstStyle/>
        <a:p>
          <a:endParaRPr lang="en-IE" sz="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0BB7EB-4BA5-4C43-88E1-4E9C86323D10}" type="sibTrans" cxnId="{1CAA9613-57BB-4E1D-9EB1-A8E521ADBBC5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91CBE8-EE0A-43BB-AAB7-26BE65E034E0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8F57E2-9EE8-492A-B80D-6D2A044AD081}" type="parTrans" cxnId="{0DC38154-71E1-4B03-AC42-5DCDBC5A6EB2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5C786A-6509-4AD7-AC72-FDE99C1AC89F}" type="sibTrans" cxnId="{0DC38154-71E1-4B03-AC42-5DCDBC5A6EB2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89FE7F-2DAE-42A6-9AB0-8BA6BF1FB53F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E3835-34DB-4726-8867-4FD2E824EC52}" type="parTrans" cxnId="{68DA8E31-F897-4CAA-811B-970A749173FE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A44E55-DAF9-4FF9-8439-FA19137B32E8}" type="sibTrans" cxnId="{68DA8E31-F897-4CAA-811B-970A749173FE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725788-A135-4DCF-AF39-797D21A72086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gm:t>
    </dgm:pt>
    <dgm:pt modelId="{3377FDC6-60B6-4931-B2DD-5D419F126900}" type="parTrans" cxnId="{037BE9A8-11CA-4765-B047-DD254F4A7A8F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2D3D29-3263-421E-BAEA-94AC68733F36}" type="sibTrans" cxnId="{037BE9A8-11CA-4765-B047-DD254F4A7A8F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6B8631-0CF8-464C-95C5-ED5278228889}">
      <dgm:prSet phldrT="[Text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</a:p>
      </dgm:t>
    </dgm:pt>
    <dgm:pt modelId="{174CC224-9D0C-4E34-85E5-8CECF8F085F6}" type="parTrans" cxnId="{F88B5D2E-F22E-44B2-8317-6AFCB03C8EE3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EBF376-90BA-4E47-9288-A7E29C2CCC08}" type="sibTrans" cxnId="{F88B5D2E-F22E-44B2-8317-6AFCB03C8EE3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68C455-3A4C-4291-B005-47449ECD6930}">
      <dgm:prSet phldrT="[Text]" custT="1"/>
      <dgm:spPr>
        <a:solidFill>
          <a:srgbClr val="BF95DF"/>
        </a:solidFill>
      </dgm:spPr>
      <dgm:t>
        <a:bodyPr/>
        <a:lstStyle/>
        <a:p>
          <a:r>
            <a:rPr lang="fr-BE" sz="11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 Lot</a:t>
          </a:r>
        </a:p>
      </dgm:t>
    </dgm:pt>
    <dgm:pt modelId="{0A72E1AD-9BCB-46D7-89CB-3C1FEC0E186A}" type="parTrans" cxnId="{E9580CC4-F077-485E-BED1-BF4267DC2A6C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6FE5BF-4160-49EF-8BEB-4CDDD4215A77}" type="sibTrans" cxnId="{E9580CC4-F077-485E-BED1-BF4267DC2A6C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2E5392-6E3E-4E51-B2A0-8B490E34726C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gm:t>
    </dgm:pt>
    <dgm:pt modelId="{B1CBE133-52C7-4490-8A0F-D38301E91980}" type="parTrans" cxnId="{BB7E1489-F2F1-41BB-8322-C4EA85973CC3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C186DA-DB5A-428B-B7AA-1A0118AD9006}" type="sibTrans" cxnId="{BB7E1489-F2F1-41BB-8322-C4EA85973CC3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49DB05-F3E4-421D-B376-B2729665AE10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</a:p>
      </dgm:t>
    </dgm:pt>
    <dgm:pt modelId="{4BA7F4CE-CC97-4031-AAB9-BB23B74A0F23}" type="parTrans" cxnId="{ACA0BAEB-14C4-41CF-8FE4-DF71A9119656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4EE4C-D63E-410E-9F2B-4E09B0B951C4}" type="sibTrans" cxnId="{ACA0BAEB-14C4-41CF-8FE4-DF71A9119656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A549EF-A5C1-4F6A-8671-7BB98655AB38}">
      <dgm:prSet phldrT="[Text]" custT="1"/>
      <dgm:spPr>
        <a:solidFill>
          <a:srgbClr val="BF95DF"/>
        </a:solidFill>
      </dgm:spPr>
      <dgm:t>
        <a:bodyPr/>
        <a:lstStyle/>
        <a:p>
          <a:r>
            <a:rPr lang="fr-BE" sz="11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 Lot</a:t>
          </a:r>
        </a:p>
      </dgm:t>
    </dgm:pt>
    <dgm:pt modelId="{FFE25ED2-E0AD-4324-8B7A-839FF01C7385}" type="parTrans" cxnId="{3872294D-9CE5-4157-8243-E23D94593A2F}">
      <dgm:prSet custT="1"/>
      <dgm:spPr/>
      <dgm:t>
        <a:bodyPr/>
        <a:lstStyle/>
        <a:p>
          <a:endParaRPr lang="en-IE" sz="8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24A255-C5AA-4786-B256-F70AB3A50176}" type="sibTrans" cxnId="{3872294D-9CE5-4157-8243-E23D94593A2F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90F7F-4B64-4D58-8A4F-806A8D169AF7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C7CDDE-F2C8-428A-9F6F-B9D91BB1A44C}" type="parTrans" cxnId="{402A473A-B643-41ED-A65F-0051DE8FAE9C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B81EEC-2134-4505-A07B-F3B011C6CAF8}" type="sibTrans" cxnId="{402A473A-B643-41ED-A65F-0051DE8FAE9C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2C4133-0DBF-470E-8AA3-FED7AF1C3BEB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gm:t>
    </dgm:pt>
    <dgm:pt modelId="{9414591A-FEEA-4453-8906-B8376B741F1A}" type="parTrans" cxnId="{E16382A7-66CB-4E94-9408-ABB962DEACD1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F56598-4198-4A50-9BB5-3F443A2403A2}" type="sibTrans" cxnId="{E16382A7-66CB-4E94-9408-ABB962DEACD1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2A664-354A-4CC6-8F9C-AA64693131D9}">
      <dgm:prSet phldrT="[Text]" custT="1"/>
      <dgm:spPr>
        <a:solidFill>
          <a:srgbClr val="E2CFF1"/>
        </a:solidFill>
      </dgm:spPr>
      <dgm:t>
        <a:bodyPr/>
        <a:lstStyle/>
        <a:p>
          <a:r>
            <a:rPr lang="fr-BE" sz="1100" b="1" i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  <a:endParaRPr lang="en-IE" sz="1100" b="1" i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AF0FC0-283D-4246-BF64-D3CEEA3AAB34}" type="parTrans" cxnId="{10F6C8A2-46D8-456F-8E5B-A7042030C969}">
      <dgm:prSet custT="1"/>
      <dgm:spPr/>
      <dgm:t>
        <a:bodyPr/>
        <a:lstStyle/>
        <a:p>
          <a:endParaRPr lang="en-IE" sz="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154A3-1438-4785-B812-E64EA8344D4D}" type="sibTrans" cxnId="{10F6C8A2-46D8-456F-8E5B-A7042030C969}">
      <dgm:prSet/>
      <dgm:spPr/>
      <dgm:t>
        <a:bodyPr/>
        <a:lstStyle/>
        <a:p>
          <a:endParaRPr lang="en-IE" sz="16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1547B3-C886-4B4D-AC79-12D3D7D69A5A}" type="pres">
      <dgm:prSet presAssocID="{2E6F712B-6A4A-4152-B7C2-7BD3BE8C5F1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152D73D-8ABA-4198-9E1A-564EC1F20DBA}" type="pres">
      <dgm:prSet presAssocID="{9486A231-978C-4D09-88FA-CEA52F5B337C}" presName="root1" presStyleCnt="0"/>
      <dgm:spPr/>
    </dgm:pt>
    <dgm:pt modelId="{AA03D463-9DC2-4202-B078-C13CDA09278C}" type="pres">
      <dgm:prSet presAssocID="{9486A231-978C-4D09-88FA-CEA52F5B337C}" presName="LevelOneTextNode" presStyleLbl="node0" presStyleIdx="0" presStyleCnt="1">
        <dgm:presLayoutVars>
          <dgm:chPref val="3"/>
        </dgm:presLayoutVars>
      </dgm:prSet>
      <dgm:spPr/>
    </dgm:pt>
    <dgm:pt modelId="{97BDE9F3-E39C-40C0-B408-0E2B62EA8AF3}" type="pres">
      <dgm:prSet presAssocID="{9486A231-978C-4D09-88FA-CEA52F5B337C}" presName="level2hierChild" presStyleCnt="0"/>
      <dgm:spPr/>
    </dgm:pt>
    <dgm:pt modelId="{40C365C2-ABB9-473F-AC38-5BF22B1AF2E2}" type="pres">
      <dgm:prSet presAssocID="{65E24805-15FB-46A9-B859-1CE39B02C2DA}" presName="conn2-1" presStyleLbl="parChTrans1D2" presStyleIdx="0" presStyleCnt="7"/>
      <dgm:spPr/>
    </dgm:pt>
    <dgm:pt modelId="{4F789F6A-D3F2-4410-884A-E908AB7DABAD}" type="pres">
      <dgm:prSet presAssocID="{65E24805-15FB-46A9-B859-1CE39B02C2DA}" presName="connTx" presStyleLbl="parChTrans1D2" presStyleIdx="0" presStyleCnt="7"/>
      <dgm:spPr/>
    </dgm:pt>
    <dgm:pt modelId="{19D5B3DB-48FF-432C-BE10-AF6E9AB87957}" type="pres">
      <dgm:prSet presAssocID="{04F21436-5EB1-4B7C-AFAE-E54673941DE5}" presName="root2" presStyleCnt="0"/>
      <dgm:spPr/>
    </dgm:pt>
    <dgm:pt modelId="{56F8B675-E5AE-4C66-B8F3-96226C55A2FD}" type="pres">
      <dgm:prSet presAssocID="{04F21436-5EB1-4B7C-AFAE-E54673941DE5}" presName="LevelTwoTextNode" presStyleLbl="node2" presStyleIdx="0" presStyleCnt="7">
        <dgm:presLayoutVars>
          <dgm:chPref val="3"/>
        </dgm:presLayoutVars>
      </dgm:prSet>
      <dgm:spPr/>
    </dgm:pt>
    <dgm:pt modelId="{6FFE5299-F5D9-45F4-B7F3-A2AE1501DFB6}" type="pres">
      <dgm:prSet presAssocID="{04F21436-5EB1-4B7C-AFAE-E54673941DE5}" presName="level3hierChild" presStyleCnt="0"/>
      <dgm:spPr/>
    </dgm:pt>
    <dgm:pt modelId="{A4E3BF99-FE49-4B3F-8230-F4111061EBB7}" type="pres">
      <dgm:prSet presAssocID="{CF1BE936-B39F-40F3-9983-9DB1C5903BBA}" presName="conn2-1" presStyleLbl="parChTrans1D2" presStyleIdx="1" presStyleCnt="7"/>
      <dgm:spPr/>
    </dgm:pt>
    <dgm:pt modelId="{4479A21C-5768-4E77-9E32-28B2D42BA45B}" type="pres">
      <dgm:prSet presAssocID="{CF1BE936-B39F-40F3-9983-9DB1C5903BBA}" presName="connTx" presStyleLbl="parChTrans1D2" presStyleIdx="1" presStyleCnt="7"/>
      <dgm:spPr/>
    </dgm:pt>
    <dgm:pt modelId="{65E3BD6E-4AFD-46BB-B32C-C8EF2F868876}" type="pres">
      <dgm:prSet presAssocID="{E31B6450-12C6-47ED-8189-6F8A0F824805}" presName="root2" presStyleCnt="0"/>
      <dgm:spPr/>
    </dgm:pt>
    <dgm:pt modelId="{03E92EDF-D892-4765-8ABB-06393C823083}" type="pres">
      <dgm:prSet presAssocID="{E31B6450-12C6-47ED-8189-6F8A0F824805}" presName="LevelTwoTextNode" presStyleLbl="node2" presStyleIdx="1" presStyleCnt="7">
        <dgm:presLayoutVars>
          <dgm:chPref val="3"/>
        </dgm:presLayoutVars>
      </dgm:prSet>
      <dgm:spPr/>
    </dgm:pt>
    <dgm:pt modelId="{875632BE-3803-41E8-81FA-0492A68C8D93}" type="pres">
      <dgm:prSet presAssocID="{E31B6450-12C6-47ED-8189-6F8A0F824805}" presName="level3hierChild" presStyleCnt="0"/>
      <dgm:spPr/>
    </dgm:pt>
    <dgm:pt modelId="{40AE1A28-8174-4C47-8F84-12355A8F15B7}" type="pres">
      <dgm:prSet presAssocID="{6F8F57E2-9EE8-492A-B80D-6D2A044AD081}" presName="conn2-1" presStyleLbl="parChTrans1D2" presStyleIdx="2" presStyleCnt="7"/>
      <dgm:spPr/>
    </dgm:pt>
    <dgm:pt modelId="{EB9796A5-2603-4ED3-8EA5-A1768C251749}" type="pres">
      <dgm:prSet presAssocID="{6F8F57E2-9EE8-492A-B80D-6D2A044AD081}" presName="connTx" presStyleLbl="parChTrans1D2" presStyleIdx="2" presStyleCnt="7"/>
      <dgm:spPr/>
    </dgm:pt>
    <dgm:pt modelId="{FC80BC97-C5C9-4B54-B230-5E5535C2F067}" type="pres">
      <dgm:prSet presAssocID="{2091CBE8-EE0A-43BB-AAB7-26BE65E034E0}" presName="root2" presStyleCnt="0"/>
      <dgm:spPr/>
    </dgm:pt>
    <dgm:pt modelId="{0B495F75-CC80-4273-8224-0F17338B14AC}" type="pres">
      <dgm:prSet presAssocID="{2091CBE8-EE0A-43BB-AAB7-26BE65E034E0}" presName="LevelTwoTextNode" presStyleLbl="node2" presStyleIdx="2" presStyleCnt="7">
        <dgm:presLayoutVars>
          <dgm:chPref val="3"/>
        </dgm:presLayoutVars>
      </dgm:prSet>
      <dgm:spPr/>
    </dgm:pt>
    <dgm:pt modelId="{FAA3AD47-CECE-4D7B-B02F-925D24EAFF3D}" type="pres">
      <dgm:prSet presAssocID="{2091CBE8-EE0A-43BB-AAB7-26BE65E034E0}" presName="level3hierChild" presStyleCnt="0"/>
      <dgm:spPr/>
    </dgm:pt>
    <dgm:pt modelId="{CFA09158-1E5F-48A1-9E31-AC273755019C}" type="pres">
      <dgm:prSet presAssocID="{3377FDC6-60B6-4931-B2DD-5D419F126900}" presName="conn2-1" presStyleLbl="parChTrans1D2" presStyleIdx="3" presStyleCnt="7"/>
      <dgm:spPr/>
    </dgm:pt>
    <dgm:pt modelId="{4C13BC62-B652-4560-9178-00895C2DFA39}" type="pres">
      <dgm:prSet presAssocID="{3377FDC6-60B6-4931-B2DD-5D419F126900}" presName="connTx" presStyleLbl="parChTrans1D2" presStyleIdx="3" presStyleCnt="7"/>
      <dgm:spPr/>
    </dgm:pt>
    <dgm:pt modelId="{E118A8BB-C1B9-43F7-8084-055E17901F25}" type="pres">
      <dgm:prSet presAssocID="{8C725788-A135-4DCF-AF39-797D21A72086}" presName="root2" presStyleCnt="0"/>
      <dgm:spPr/>
    </dgm:pt>
    <dgm:pt modelId="{36700DA9-B72D-497B-959A-25F60BCFE053}" type="pres">
      <dgm:prSet presAssocID="{8C725788-A135-4DCF-AF39-797D21A72086}" presName="LevelTwoTextNode" presStyleLbl="node2" presStyleIdx="3" presStyleCnt="7">
        <dgm:presLayoutVars>
          <dgm:chPref val="3"/>
        </dgm:presLayoutVars>
      </dgm:prSet>
      <dgm:spPr/>
    </dgm:pt>
    <dgm:pt modelId="{AE63BA26-939E-4105-9E07-63A603B37FD4}" type="pres">
      <dgm:prSet presAssocID="{8C725788-A135-4DCF-AF39-797D21A72086}" presName="level3hierChild" presStyleCnt="0"/>
      <dgm:spPr/>
    </dgm:pt>
    <dgm:pt modelId="{BD35D594-AD96-4F08-AB4B-0566624E230B}" type="pres">
      <dgm:prSet presAssocID="{174CC224-9D0C-4E34-85E5-8CECF8F085F6}" presName="conn2-1" presStyleLbl="parChTrans1D2" presStyleIdx="4" presStyleCnt="7"/>
      <dgm:spPr/>
    </dgm:pt>
    <dgm:pt modelId="{016CB007-A5F4-43DC-805A-B9AAEE18F0CC}" type="pres">
      <dgm:prSet presAssocID="{174CC224-9D0C-4E34-85E5-8CECF8F085F6}" presName="connTx" presStyleLbl="parChTrans1D2" presStyleIdx="4" presStyleCnt="7"/>
      <dgm:spPr/>
    </dgm:pt>
    <dgm:pt modelId="{8426B620-E4A0-4570-89EC-1617B8F2BAD0}" type="pres">
      <dgm:prSet presAssocID="{9C6B8631-0CF8-464C-95C5-ED5278228889}" presName="root2" presStyleCnt="0"/>
      <dgm:spPr/>
    </dgm:pt>
    <dgm:pt modelId="{1BE945B1-BC60-4234-9D05-5D5AADA3C267}" type="pres">
      <dgm:prSet presAssocID="{9C6B8631-0CF8-464C-95C5-ED5278228889}" presName="LevelTwoTextNode" presStyleLbl="node2" presStyleIdx="4" presStyleCnt="7">
        <dgm:presLayoutVars>
          <dgm:chPref val="3"/>
        </dgm:presLayoutVars>
      </dgm:prSet>
      <dgm:spPr/>
    </dgm:pt>
    <dgm:pt modelId="{736BDB19-E6FA-4B57-B0C7-C91F7151A443}" type="pres">
      <dgm:prSet presAssocID="{9C6B8631-0CF8-464C-95C5-ED5278228889}" presName="level3hierChild" presStyleCnt="0"/>
      <dgm:spPr/>
    </dgm:pt>
    <dgm:pt modelId="{878ACD6A-D99A-4CDC-8031-76BEE9D35895}" type="pres">
      <dgm:prSet presAssocID="{0A72E1AD-9BCB-46D7-89CB-3C1FEC0E186A}" presName="conn2-1" presStyleLbl="parChTrans1D2" presStyleIdx="5" presStyleCnt="7"/>
      <dgm:spPr/>
    </dgm:pt>
    <dgm:pt modelId="{F49131A8-9C56-421A-B7F1-586B9EB17183}" type="pres">
      <dgm:prSet presAssocID="{0A72E1AD-9BCB-46D7-89CB-3C1FEC0E186A}" presName="connTx" presStyleLbl="parChTrans1D2" presStyleIdx="5" presStyleCnt="7"/>
      <dgm:spPr/>
    </dgm:pt>
    <dgm:pt modelId="{D039D0ED-9937-4EEB-9503-B1AE94048B93}" type="pres">
      <dgm:prSet presAssocID="{2668C455-3A4C-4291-B005-47449ECD6930}" presName="root2" presStyleCnt="0"/>
      <dgm:spPr/>
    </dgm:pt>
    <dgm:pt modelId="{994C85A6-7CC7-4916-8822-5E4F7DF7E331}" type="pres">
      <dgm:prSet presAssocID="{2668C455-3A4C-4291-B005-47449ECD6930}" presName="LevelTwoTextNode" presStyleLbl="node2" presStyleIdx="5" presStyleCnt="7">
        <dgm:presLayoutVars>
          <dgm:chPref val="3"/>
        </dgm:presLayoutVars>
      </dgm:prSet>
      <dgm:spPr/>
    </dgm:pt>
    <dgm:pt modelId="{A2D400FA-7539-467E-B85B-4C1E5D94B037}" type="pres">
      <dgm:prSet presAssocID="{2668C455-3A4C-4291-B005-47449ECD6930}" presName="level3hierChild" presStyleCnt="0"/>
      <dgm:spPr/>
    </dgm:pt>
    <dgm:pt modelId="{C7B61173-7407-4D85-A8D1-CAFBF1194250}" type="pres">
      <dgm:prSet presAssocID="{70DE3835-34DB-4726-8867-4FD2E824EC52}" presName="conn2-1" presStyleLbl="parChTrans1D3" presStyleIdx="0" presStyleCnt="6"/>
      <dgm:spPr/>
    </dgm:pt>
    <dgm:pt modelId="{70C896BD-1DCC-4492-973A-AB201F6FC273}" type="pres">
      <dgm:prSet presAssocID="{70DE3835-34DB-4726-8867-4FD2E824EC52}" presName="connTx" presStyleLbl="parChTrans1D3" presStyleIdx="0" presStyleCnt="6"/>
      <dgm:spPr/>
    </dgm:pt>
    <dgm:pt modelId="{F48B01A6-06F1-43DF-8569-14EB75FE5930}" type="pres">
      <dgm:prSet presAssocID="{2B89FE7F-2DAE-42A6-9AB0-8BA6BF1FB53F}" presName="root2" presStyleCnt="0"/>
      <dgm:spPr/>
    </dgm:pt>
    <dgm:pt modelId="{527498B5-813B-4B99-BEBC-9755B5662361}" type="pres">
      <dgm:prSet presAssocID="{2B89FE7F-2DAE-42A6-9AB0-8BA6BF1FB53F}" presName="LevelTwoTextNode" presStyleLbl="node3" presStyleIdx="0" presStyleCnt="6">
        <dgm:presLayoutVars>
          <dgm:chPref val="3"/>
        </dgm:presLayoutVars>
      </dgm:prSet>
      <dgm:spPr/>
    </dgm:pt>
    <dgm:pt modelId="{A554AC43-D610-41CB-8F36-526149CB3CFC}" type="pres">
      <dgm:prSet presAssocID="{2B89FE7F-2DAE-42A6-9AB0-8BA6BF1FB53F}" presName="level3hierChild" presStyleCnt="0"/>
      <dgm:spPr/>
    </dgm:pt>
    <dgm:pt modelId="{A444E419-276E-4464-871A-8AAB4A894A20}" type="pres">
      <dgm:prSet presAssocID="{B1CBE133-52C7-4490-8A0F-D38301E91980}" presName="conn2-1" presStyleLbl="parChTrans1D3" presStyleIdx="1" presStyleCnt="6"/>
      <dgm:spPr/>
    </dgm:pt>
    <dgm:pt modelId="{8C041C79-277E-45B6-87F7-D6746D7D8565}" type="pres">
      <dgm:prSet presAssocID="{B1CBE133-52C7-4490-8A0F-D38301E91980}" presName="connTx" presStyleLbl="parChTrans1D3" presStyleIdx="1" presStyleCnt="6"/>
      <dgm:spPr/>
    </dgm:pt>
    <dgm:pt modelId="{B030D77D-7411-4624-8577-D9DF285B49AA}" type="pres">
      <dgm:prSet presAssocID="{7B2E5392-6E3E-4E51-B2A0-8B490E34726C}" presName="root2" presStyleCnt="0"/>
      <dgm:spPr/>
    </dgm:pt>
    <dgm:pt modelId="{E3B38741-1845-4A46-BAC6-CA092E007767}" type="pres">
      <dgm:prSet presAssocID="{7B2E5392-6E3E-4E51-B2A0-8B490E34726C}" presName="LevelTwoTextNode" presStyleLbl="node3" presStyleIdx="1" presStyleCnt="6">
        <dgm:presLayoutVars>
          <dgm:chPref val="3"/>
        </dgm:presLayoutVars>
      </dgm:prSet>
      <dgm:spPr/>
    </dgm:pt>
    <dgm:pt modelId="{F5BE770C-CA03-4333-992C-6F11FDFFD9FA}" type="pres">
      <dgm:prSet presAssocID="{7B2E5392-6E3E-4E51-B2A0-8B490E34726C}" presName="level3hierChild" presStyleCnt="0"/>
      <dgm:spPr/>
    </dgm:pt>
    <dgm:pt modelId="{77B2F395-82DD-4BF8-995E-F8C5670DB59C}" type="pres">
      <dgm:prSet presAssocID="{4BA7F4CE-CC97-4031-AAB9-BB23B74A0F23}" presName="conn2-1" presStyleLbl="parChTrans1D3" presStyleIdx="2" presStyleCnt="6"/>
      <dgm:spPr/>
    </dgm:pt>
    <dgm:pt modelId="{2245D3F7-D6BD-4A4B-9B07-B47276FCF798}" type="pres">
      <dgm:prSet presAssocID="{4BA7F4CE-CC97-4031-AAB9-BB23B74A0F23}" presName="connTx" presStyleLbl="parChTrans1D3" presStyleIdx="2" presStyleCnt="6"/>
      <dgm:spPr/>
    </dgm:pt>
    <dgm:pt modelId="{C1A7ABBA-2A91-4AC3-9868-3D573340BD5F}" type="pres">
      <dgm:prSet presAssocID="{6D49DB05-F3E4-421D-B376-B2729665AE10}" presName="root2" presStyleCnt="0"/>
      <dgm:spPr/>
    </dgm:pt>
    <dgm:pt modelId="{691E7598-F4C9-4616-96A3-9237AEA65A6A}" type="pres">
      <dgm:prSet presAssocID="{6D49DB05-F3E4-421D-B376-B2729665AE10}" presName="LevelTwoTextNode" presStyleLbl="node3" presStyleIdx="2" presStyleCnt="6">
        <dgm:presLayoutVars>
          <dgm:chPref val="3"/>
        </dgm:presLayoutVars>
      </dgm:prSet>
      <dgm:spPr/>
    </dgm:pt>
    <dgm:pt modelId="{35E470C1-872E-4DE8-8568-A4F4C9BE0F33}" type="pres">
      <dgm:prSet presAssocID="{6D49DB05-F3E4-421D-B376-B2729665AE10}" presName="level3hierChild" presStyleCnt="0"/>
      <dgm:spPr/>
    </dgm:pt>
    <dgm:pt modelId="{9846EA57-7FE6-425F-946E-D7823692A517}" type="pres">
      <dgm:prSet presAssocID="{FFE25ED2-E0AD-4324-8B7A-839FF01C7385}" presName="conn2-1" presStyleLbl="parChTrans1D2" presStyleIdx="6" presStyleCnt="7"/>
      <dgm:spPr/>
    </dgm:pt>
    <dgm:pt modelId="{C3B6B238-4910-4D90-BCA6-1FE6EB21A7E9}" type="pres">
      <dgm:prSet presAssocID="{FFE25ED2-E0AD-4324-8B7A-839FF01C7385}" presName="connTx" presStyleLbl="parChTrans1D2" presStyleIdx="6" presStyleCnt="7"/>
      <dgm:spPr/>
    </dgm:pt>
    <dgm:pt modelId="{4A83C79E-BAAC-4587-98FF-997161422CB2}" type="pres">
      <dgm:prSet presAssocID="{80A549EF-A5C1-4F6A-8671-7BB98655AB38}" presName="root2" presStyleCnt="0"/>
      <dgm:spPr/>
    </dgm:pt>
    <dgm:pt modelId="{E6E1BEE1-24A3-4DF2-99D2-BF56ADB2B164}" type="pres">
      <dgm:prSet presAssocID="{80A549EF-A5C1-4F6A-8671-7BB98655AB38}" presName="LevelTwoTextNode" presStyleLbl="node2" presStyleIdx="6" presStyleCnt="7">
        <dgm:presLayoutVars>
          <dgm:chPref val="3"/>
        </dgm:presLayoutVars>
      </dgm:prSet>
      <dgm:spPr/>
    </dgm:pt>
    <dgm:pt modelId="{3709A795-8CFF-43EF-8ABB-E56372EED692}" type="pres">
      <dgm:prSet presAssocID="{80A549EF-A5C1-4F6A-8671-7BB98655AB38}" presName="level3hierChild" presStyleCnt="0"/>
      <dgm:spPr/>
    </dgm:pt>
    <dgm:pt modelId="{3FF6AD2F-82DE-4B18-9961-8F1F94F678C2}" type="pres">
      <dgm:prSet presAssocID="{20C7CDDE-F2C8-428A-9F6F-B9D91BB1A44C}" presName="conn2-1" presStyleLbl="parChTrans1D3" presStyleIdx="3" presStyleCnt="6"/>
      <dgm:spPr/>
    </dgm:pt>
    <dgm:pt modelId="{BCD39306-6383-43EA-9DD8-114FC0EC0AD3}" type="pres">
      <dgm:prSet presAssocID="{20C7CDDE-F2C8-428A-9F6F-B9D91BB1A44C}" presName="connTx" presStyleLbl="parChTrans1D3" presStyleIdx="3" presStyleCnt="6"/>
      <dgm:spPr/>
    </dgm:pt>
    <dgm:pt modelId="{5C7B6A55-0F92-41BE-90C0-AC0F95A6EB3A}" type="pres">
      <dgm:prSet presAssocID="{9C190F7F-4B64-4D58-8A4F-806A8D169AF7}" presName="root2" presStyleCnt="0"/>
      <dgm:spPr/>
    </dgm:pt>
    <dgm:pt modelId="{2F6B6779-4B92-4800-AFA1-B7D247264F0A}" type="pres">
      <dgm:prSet presAssocID="{9C190F7F-4B64-4D58-8A4F-806A8D169AF7}" presName="LevelTwoTextNode" presStyleLbl="node3" presStyleIdx="3" presStyleCnt="6">
        <dgm:presLayoutVars>
          <dgm:chPref val="3"/>
        </dgm:presLayoutVars>
      </dgm:prSet>
      <dgm:spPr/>
    </dgm:pt>
    <dgm:pt modelId="{64A7782D-3F5E-43B2-9B47-47A90C08479D}" type="pres">
      <dgm:prSet presAssocID="{9C190F7F-4B64-4D58-8A4F-806A8D169AF7}" presName="level3hierChild" presStyleCnt="0"/>
      <dgm:spPr/>
    </dgm:pt>
    <dgm:pt modelId="{79E2396D-1974-403C-A92F-06C4B973473A}" type="pres">
      <dgm:prSet presAssocID="{9414591A-FEEA-4453-8906-B8376B741F1A}" presName="conn2-1" presStyleLbl="parChTrans1D3" presStyleIdx="4" presStyleCnt="6"/>
      <dgm:spPr/>
    </dgm:pt>
    <dgm:pt modelId="{9E447ABB-099D-4574-A02C-7448410C33E7}" type="pres">
      <dgm:prSet presAssocID="{9414591A-FEEA-4453-8906-B8376B741F1A}" presName="connTx" presStyleLbl="parChTrans1D3" presStyleIdx="4" presStyleCnt="6"/>
      <dgm:spPr/>
    </dgm:pt>
    <dgm:pt modelId="{E52CD6B1-AC8F-4FAB-B7B2-82B7A47549C5}" type="pres">
      <dgm:prSet presAssocID="{F62C4133-0DBF-470E-8AA3-FED7AF1C3BEB}" presName="root2" presStyleCnt="0"/>
      <dgm:spPr/>
    </dgm:pt>
    <dgm:pt modelId="{26919837-CFA9-408F-B88D-257F2F7A967D}" type="pres">
      <dgm:prSet presAssocID="{F62C4133-0DBF-470E-8AA3-FED7AF1C3BEB}" presName="LevelTwoTextNode" presStyleLbl="node3" presStyleIdx="4" presStyleCnt="6">
        <dgm:presLayoutVars>
          <dgm:chPref val="3"/>
        </dgm:presLayoutVars>
      </dgm:prSet>
      <dgm:spPr/>
    </dgm:pt>
    <dgm:pt modelId="{580B1062-E1DD-423B-B779-306D2B6DA3B4}" type="pres">
      <dgm:prSet presAssocID="{F62C4133-0DBF-470E-8AA3-FED7AF1C3BEB}" presName="level3hierChild" presStyleCnt="0"/>
      <dgm:spPr/>
    </dgm:pt>
    <dgm:pt modelId="{2732CBB1-4285-4714-AF12-6E8DD01BCD70}" type="pres">
      <dgm:prSet presAssocID="{A8AF0FC0-283D-4246-BF64-D3CEEA3AAB34}" presName="conn2-1" presStyleLbl="parChTrans1D3" presStyleIdx="5" presStyleCnt="6"/>
      <dgm:spPr/>
    </dgm:pt>
    <dgm:pt modelId="{CDE19914-5545-4612-A853-E8CFEBBF42AD}" type="pres">
      <dgm:prSet presAssocID="{A8AF0FC0-283D-4246-BF64-D3CEEA3AAB34}" presName="connTx" presStyleLbl="parChTrans1D3" presStyleIdx="5" presStyleCnt="6"/>
      <dgm:spPr/>
    </dgm:pt>
    <dgm:pt modelId="{B86EC037-ECFB-45DF-A848-2435ADAB69E6}" type="pres">
      <dgm:prSet presAssocID="{23F2A664-354A-4CC6-8F9C-AA64693131D9}" presName="root2" presStyleCnt="0"/>
      <dgm:spPr/>
    </dgm:pt>
    <dgm:pt modelId="{CFE1AAFF-1F0A-4480-9BE9-92A637E8A0ED}" type="pres">
      <dgm:prSet presAssocID="{23F2A664-354A-4CC6-8F9C-AA64693131D9}" presName="LevelTwoTextNode" presStyleLbl="node3" presStyleIdx="5" presStyleCnt="6">
        <dgm:presLayoutVars>
          <dgm:chPref val="3"/>
        </dgm:presLayoutVars>
      </dgm:prSet>
      <dgm:spPr/>
    </dgm:pt>
    <dgm:pt modelId="{8C3E19C5-0B51-4CAF-AC9C-02525C0BDC90}" type="pres">
      <dgm:prSet presAssocID="{23F2A664-354A-4CC6-8F9C-AA64693131D9}" presName="level3hierChild" presStyleCnt="0"/>
      <dgm:spPr/>
    </dgm:pt>
  </dgm:ptLst>
  <dgm:cxnLst>
    <dgm:cxn modelId="{B8DED109-1454-44C4-8DA2-C7E1669FB6C4}" type="presOf" srcId="{2B89FE7F-2DAE-42A6-9AB0-8BA6BF1FB53F}" destId="{527498B5-813B-4B99-BEBC-9755B5662361}" srcOrd="0" destOrd="0" presId="urn:microsoft.com/office/officeart/2005/8/layout/hierarchy2"/>
    <dgm:cxn modelId="{D2EE9510-FA39-41F2-B196-50AF3BFAECB9}" type="presOf" srcId="{4BA7F4CE-CC97-4031-AAB9-BB23B74A0F23}" destId="{2245D3F7-D6BD-4A4B-9B07-B47276FCF798}" srcOrd="1" destOrd="0" presId="urn:microsoft.com/office/officeart/2005/8/layout/hierarchy2"/>
    <dgm:cxn modelId="{74FBFD10-7167-4F86-8375-3E65376247A3}" type="presOf" srcId="{2E6F712B-6A4A-4152-B7C2-7BD3BE8C5F10}" destId="{541547B3-C886-4B4D-AC79-12D3D7D69A5A}" srcOrd="0" destOrd="0" presId="urn:microsoft.com/office/officeart/2005/8/layout/hierarchy2"/>
    <dgm:cxn modelId="{FD497811-B009-4216-A7A2-7A4568DBB6FC}" type="presOf" srcId="{9C6B8631-0CF8-464C-95C5-ED5278228889}" destId="{1BE945B1-BC60-4234-9D05-5D5AADA3C267}" srcOrd="0" destOrd="0" presId="urn:microsoft.com/office/officeart/2005/8/layout/hierarchy2"/>
    <dgm:cxn modelId="{1CAA9613-57BB-4E1D-9EB1-A8E521ADBBC5}" srcId="{9486A231-978C-4D09-88FA-CEA52F5B337C}" destId="{04F21436-5EB1-4B7C-AFAE-E54673941DE5}" srcOrd="0" destOrd="0" parTransId="{65E24805-15FB-46A9-B859-1CE39B02C2DA}" sibTransId="{1E0BB7EB-4BA5-4C43-88E1-4E9C86323D10}"/>
    <dgm:cxn modelId="{625EAA19-8712-485A-BD53-EE1414FB555C}" type="presOf" srcId="{174CC224-9D0C-4E34-85E5-8CECF8F085F6}" destId="{BD35D594-AD96-4F08-AB4B-0566624E230B}" srcOrd="0" destOrd="0" presId="urn:microsoft.com/office/officeart/2005/8/layout/hierarchy2"/>
    <dgm:cxn modelId="{49DCC81A-66EF-4B80-8F31-FB8C7C575BAA}" type="presOf" srcId="{9486A231-978C-4D09-88FA-CEA52F5B337C}" destId="{AA03D463-9DC2-4202-B078-C13CDA09278C}" srcOrd="0" destOrd="0" presId="urn:microsoft.com/office/officeart/2005/8/layout/hierarchy2"/>
    <dgm:cxn modelId="{8361581E-7E28-4135-AE88-0ED9C269D154}" type="presOf" srcId="{20C7CDDE-F2C8-428A-9F6F-B9D91BB1A44C}" destId="{3FF6AD2F-82DE-4B18-9961-8F1F94F678C2}" srcOrd="0" destOrd="0" presId="urn:microsoft.com/office/officeart/2005/8/layout/hierarchy2"/>
    <dgm:cxn modelId="{A6501E21-D9E1-4B58-8140-40408CDBD233}" type="presOf" srcId="{F62C4133-0DBF-470E-8AA3-FED7AF1C3BEB}" destId="{26919837-CFA9-408F-B88D-257F2F7A967D}" srcOrd="0" destOrd="0" presId="urn:microsoft.com/office/officeart/2005/8/layout/hierarchy2"/>
    <dgm:cxn modelId="{53D1C022-0D2B-431F-A0F7-FE2FE62F441B}" type="presOf" srcId="{04F21436-5EB1-4B7C-AFAE-E54673941DE5}" destId="{56F8B675-E5AE-4C66-B8F3-96226C55A2FD}" srcOrd="0" destOrd="0" presId="urn:microsoft.com/office/officeart/2005/8/layout/hierarchy2"/>
    <dgm:cxn modelId="{1708C72B-25EB-4CF0-92B0-05A0A51AB501}" type="presOf" srcId="{70DE3835-34DB-4726-8867-4FD2E824EC52}" destId="{C7B61173-7407-4D85-A8D1-CAFBF1194250}" srcOrd="0" destOrd="0" presId="urn:microsoft.com/office/officeart/2005/8/layout/hierarchy2"/>
    <dgm:cxn modelId="{F88B5D2E-F22E-44B2-8317-6AFCB03C8EE3}" srcId="{9486A231-978C-4D09-88FA-CEA52F5B337C}" destId="{9C6B8631-0CF8-464C-95C5-ED5278228889}" srcOrd="4" destOrd="0" parTransId="{174CC224-9D0C-4E34-85E5-8CECF8F085F6}" sibTransId="{5DEBF376-90BA-4E47-9288-A7E29C2CCC08}"/>
    <dgm:cxn modelId="{7DCB952E-98FC-4BA4-BF27-0269BF8863D1}" type="presOf" srcId="{9414591A-FEEA-4453-8906-B8376B741F1A}" destId="{9E447ABB-099D-4574-A02C-7448410C33E7}" srcOrd="1" destOrd="0" presId="urn:microsoft.com/office/officeart/2005/8/layout/hierarchy2"/>
    <dgm:cxn modelId="{87E5A730-E09C-4A10-8C0B-016896D69607}" type="presOf" srcId="{B1CBE133-52C7-4490-8A0F-D38301E91980}" destId="{A444E419-276E-4464-871A-8AAB4A894A20}" srcOrd="0" destOrd="0" presId="urn:microsoft.com/office/officeart/2005/8/layout/hierarchy2"/>
    <dgm:cxn modelId="{68DA8E31-F897-4CAA-811B-970A749173FE}" srcId="{2668C455-3A4C-4291-B005-47449ECD6930}" destId="{2B89FE7F-2DAE-42A6-9AB0-8BA6BF1FB53F}" srcOrd="0" destOrd="0" parTransId="{70DE3835-34DB-4726-8867-4FD2E824EC52}" sibTransId="{E7A44E55-DAF9-4FF9-8439-FA19137B32E8}"/>
    <dgm:cxn modelId="{EC3DC333-54A7-4418-AC32-5C66FC73508B}" type="presOf" srcId="{65E24805-15FB-46A9-B859-1CE39B02C2DA}" destId="{4F789F6A-D3F2-4410-884A-E908AB7DABAD}" srcOrd="1" destOrd="0" presId="urn:microsoft.com/office/officeart/2005/8/layout/hierarchy2"/>
    <dgm:cxn modelId="{7EE6E434-56B7-4BF4-9BA6-2E3F618D8E7D}" srcId="{9486A231-978C-4D09-88FA-CEA52F5B337C}" destId="{E31B6450-12C6-47ED-8189-6F8A0F824805}" srcOrd="1" destOrd="0" parTransId="{CF1BE936-B39F-40F3-9983-9DB1C5903BBA}" sibTransId="{7924334C-2CF7-4BB0-A53E-E58954CC6968}"/>
    <dgm:cxn modelId="{03E56D39-2861-457F-B4B3-40CCC9790372}" type="presOf" srcId="{0A72E1AD-9BCB-46D7-89CB-3C1FEC0E186A}" destId="{F49131A8-9C56-421A-B7F1-586B9EB17183}" srcOrd="1" destOrd="0" presId="urn:microsoft.com/office/officeart/2005/8/layout/hierarchy2"/>
    <dgm:cxn modelId="{402A473A-B643-41ED-A65F-0051DE8FAE9C}" srcId="{80A549EF-A5C1-4F6A-8671-7BB98655AB38}" destId="{9C190F7F-4B64-4D58-8A4F-806A8D169AF7}" srcOrd="0" destOrd="0" parTransId="{20C7CDDE-F2C8-428A-9F6F-B9D91BB1A44C}" sibTransId="{6EB81EEC-2134-4505-A07B-F3B011C6CAF8}"/>
    <dgm:cxn modelId="{D92B2C40-3001-45BB-931D-1EA75AE56C91}" type="presOf" srcId="{3377FDC6-60B6-4931-B2DD-5D419F126900}" destId="{4C13BC62-B652-4560-9178-00895C2DFA39}" srcOrd="1" destOrd="0" presId="urn:microsoft.com/office/officeart/2005/8/layout/hierarchy2"/>
    <dgm:cxn modelId="{24993F66-7462-4AFF-AF18-0BE0FE8D26EB}" type="presOf" srcId="{FFE25ED2-E0AD-4324-8B7A-839FF01C7385}" destId="{9846EA57-7FE6-425F-946E-D7823692A517}" srcOrd="0" destOrd="0" presId="urn:microsoft.com/office/officeart/2005/8/layout/hierarchy2"/>
    <dgm:cxn modelId="{3474CB6C-D547-4AF9-A07A-8D11D3C564BF}" type="presOf" srcId="{FFE25ED2-E0AD-4324-8B7A-839FF01C7385}" destId="{C3B6B238-4910-4D90-BCA6-1FE6EB21A7E9}" srcOrd="1" destOrd="0" presId="urn:microsoft.com/office/officeart/2005/8/layout/hierarchy2"/>
    <dgm:cxn modelId="{3872294D-9CE5-4157-8243-E23D94593A2F}" srcId="{9486A231-978C-4D09-88FA-CEA52F5B337C}" destId="{80A549EF-A5C1-4F6A-8671-7BB98655AB38}" srcOrd="6" destOrd="0" parTransId="{FFE25ED2-E0AD-4324-8B7A-839FF01C7385}" sibTransId="{B724A255-C5AA-4786-B256-F70AB3A50176}"/>
    <dgm:cxn modelId="{B5A7824D-6331-4583-AC73-806102B4072E}" type="presOf" srcId="{B1CBE133-52C7-4490-8A0F-D38301E91980}" destId="{8C041C79-277E-45B6-87F7-D6746D7D8565}" srcOrd="1" destOrd="0" presId="urn:microsoft.com/office/officeart/2005/8/layout/hierarchy2"/>
    <dgm:cxn modelId="{156B0D4E-AFBF-4CBA-9A1D-ED0DEC0FFEFA}" type="presOf" srcId="{0A72E1AD-9BCB-46D7-89CB-3C1FEC0E186A}" destId="{878ACD6A-D99A-4CDC-8031-76BEE9D35895}" srcOrd="0" destOrd="0" presId="urn:microsoft.com/office/officeart/2005/8/layout/hierarchy2"/>
    <dgm:cxn modelId="{B9EEC84F-5997-43A0-BE91-827852F02C49}" type="presOf" srcId="{A8AF0FC0-283D-4246-BF64-D3CEEA3AAB34}" destId="{CDE19914-5545-4612-A853-E8CFEBBF42AD}" srcOrd="1" destOrd="0" presId="urn:microsoft.com/office/officeart/2005/8/layout/hierarchy2"/>
    <dgm:cxn modelId="{0DC38154-71E1-4B03-AC42-5DCDBC5A6EB2}" srcId="{9486A231-978C-4D09-88FA-CEA52F5B337C}" destId="{2091CBE8-EE0A-43BB-AAB7-26BE65E034E0}" srcOrd="2" destOrd="0" parTransId="{6F8F57E2-9EE8-492A-B80D-6D2A044AD081}" sibTransId="{AB5C786A-6509-4AD7-AC72-FDE99C1AC89F}"/>
    <dgm:cxn modelId="{704D2955-9120-406D-985D-2526F24C34C3}" type="presOf" srcId="{70DE3835-34DB-4726-8867-4FD2E824EC52}" destId="{70C896BD-1DCC-4492-973A-AB201F6FC273}" srcOrd="1" destOrd="0" presId="urn:microsoft.com/office/officeart/2005/8/layout/hierarchy2"/>
    <dgm:cxn modelId="{954C075A-0CF3-47A1-A783-41DF081C8E06}" type="presOf" srcId="{3377FDC6-60B6-4931-B2DD-5D419F126900}" destId="{CFA09158-1E5F-48A1-9E31-AC273755019C}" srcOrd="0" destOrd="0" presId="urn:microsoft.com/office/officeart/2005/8/layout/hierarchy2"/>
    <dgm:cxn modelId="{1075275A-2C45-4F3E-975F-9C6B4FCCB3C4}" type="presOf" srcId="{65E24805-15FB-46A9-B859-1CE39B02C2DA}" destId="{40C365C2-ABB9-473F-AC38-5BF22B1AF2E2}" srcOrd="0" destOrd="0" presId="urn:microsoft.com/office/officeart/2005/8/layout/hierarchy2"/>
    <dgm:cxn modelId="{BEAA587A-4B4A-4324-83B5-B40499DE38AD}" type="presOf" srcId="{4BA7F4CE-CC97-4031-AAB9-BB23B74A0F23}" destId="{77B2F395-82DD-4BF8-995E-F8C5670DB59C}" srcOrd="0" destOrd="0" presId="urn:microsoft.com/office/officeart/2005/8/layout/hierarchy2"/>
    <dgm:cxn modelId="{6BF4547B-1779-4704-A761-4E42179FD35D}" type="presOf" srcId="{174CC224-9D0C-4E34-85E5-8CECF8F085F6}" destId="{016CB007-A5F4-43DC-805A-B9AAEE18F0CC}" srcOrd="1" destOrd="0" presId="urn:microsoft.com/office/officeart/2005/8/layout/hierarchy2"/>
    <dgm:cxn modelId="{584D1987-888C-4C15-9876-11C3AE32B96D}" type="presOf" srcId="{CF1BE936-B39F-40F3-9983-9DB1C5903BBA}" destId="{A4E3BF99-FE49-4B3F-8230-F4111061EBB7}" srcOrd="0" destOrd="0" presId="urn:microsoft.com/office/officeart/2005/8/layout/hierarchy2"/>
    <dgm:cxn modelId="{BB7E1489-F2F1-41BB-8322-C4EA85973CC3}" srcId="{2668C455-3A4C-4291-B005-47449ECD6930}" destId="{7B2E5392-6E3E-4E51-B2A0-8B490E34726C}" srcOrd="1" destOrd="0" parTransId="{B1CBE133-52C7-4490-8A0F-D38301E91980}" sibTransId="{26C186DA-DB5A-428B-B7AA-1A0118AD9006}"/>
    <dgm:cxn modelId="{AC80D789-59D6-497F-97D8-4632482F793F}" type="presOf" srcId="{9C190F7F-4B64-4D58-8A4F-806A8D169AF7}" destId="{2F6B6779-4B92-4800-AFA1-B7D247264F0A}" srcOrd="0" destOrd="0" presId="urn:microsoft.com/office/officeart/2005/8/layout/hierarchy2"/>
    <dgm:cxn modelId="{6F492E8E-5CFB-4B2E-A8CE-22C5704F56F2}" type="presOf" srcId="{6D49DB05-F3E4-421D-B376-B2729665AE10}" destId="{691E7598-F4C9-4616-96A3-9237AEA65A6A}" srcOrd="0" destOrd="0" presId="urn:microsoft.com/office/officeart/2005/8/layout/hierarchy2"/>
    <dgm:cxn modelId="{0654A1A2-6C31-4E05-9AE4-45F9F216B391}" srcId="{2E6F712B-6A4A-4152-B7C2-7BD3BE8C5F10}" destId="{9486A231-978C-4D09-88FA-CEA52F5B337C}" srcOrd="0" destOrd="0" parTransId="{D551B483-6882-4F1F-B8AF-788B475B8F2C}" sibTransId="{0C0D1AAA-2F12-4AC6-9E78-D3C3ACBA437C}"/>
    <dgm:cxn modelId="{10F6C8A2-46D8-456F-8E5B-A7042030C969}" srcId="{80A549EF-A5C1-4F6A-8671-7BB98655AB38}" destId="{23F2A664-354A-4CC6-8F9C-AA64693131D9}" srcOrd="2" destOrd="0" parTransId="{A8AF0FC0-283D-4246-BF64-D3CEEA3AAB34}" sibTransId="{BAF154A3-1438-4785-B812-E64EA8344D4D}"/>
    <dgm:cxn modelId="{E16382A7-66CB-4E94-9408-ABB962DEACD1}" srcId="{80A549EF-A5C1-4F6A-8671-7BB98655AB38}" destId="{F62C4133-0DBF-470E-8AA3-FED7AF1C3BEB}" srcOrd="1" destOrd="0" parTransId="{9414591A-FEEA-4453-8906-B8376B741F1A}" sibTransId="{F3F56598-4198-4A50-9BB5-3F443A2403A2}"/>
    <dgm:cxn modelId="{037BE9A8-11CA-4765-B047-DD254F4A7A8F}" srcId="{9486A231-978C-4D09-88FA-CEA52F5B337C}" destId="{8C725788-A135-4DCF-AF39-797D21A72086}" srcOrd="3" destOrd="0" parTransId="{3377FDC6-60B6-4931-B2DD-5D419F126900}" sibTransId="{6B2D3D29-3263-421E-BAEA-94AC68733F36}"/>
    <dgm:cxn modelId="{F0747BAC-DAB8-46F9-82AA-B5048D2F7924}" type="presOf" srcId="{2091CBE8-EE0A-43BB-AAB7-26BE65E034E0}" destId="{0B495F75-CC80-4273-8224-0F17338B14AC}" srcOrd="0" destOrd="0" presId="urn:microsoft.com/office/officeart/2005/8/layout/hierarchy2"/>
    <dgm:cxn modelId="{2F2A79B0-85DD-44E9-8FAA-6EEA4FE32AE0}" type="presOf" srcId="{A8AF0FC0-283D-4246-BF64-D3CEEA3AAB34}" destId="{2732CBB1-4285-4714-AF12-6E8DD01BCD70}" srcOrd="0" destOrd="0" presId="urn:microsoft.com/office/officeart/2005/8/layout/hierarchy2"/>
    <dgm:cxn modelId="{561BF6B7-3FBB-4345-99FE-73E33E95BC3F}" type="presOf" srcId="{2668C455-3A4C-4291-B005-47449ECD6930}" destId="{994C85A6-7CC7-4916-8822-5E4F7DF7E331}" srcOrd="0" destOrd="0" presId="urn:microsoft.com/office/officeart/2005/8/layout/hierarchy2"/>
    <dgm:cxn modelId="{1261F7B8-5407-4248-8BCA-3F6C3345FF7C}" type="presOf" srcId="{E31B6450-12C6-47ED-8189-6F8A0F824805}" destId="{03E92EDF-D892-4765-8ABB-06393C823083}" srcOrd="0" destOrd="0" presId="urn:microsoft.com/office/officeart/2005/8/layout/hierarchy2"/>
    <dgm:cxn modelId="{2B0473C1-3A6D-4E92-84E8-18760E4AD693}" type="presOf" srcId="{8C725788-A135-4DCF-AF39-797D21A72086}" destId="{36700DA9-B72D-497B-959A-25F60BCFE053}" srcOrd="0" destOrd="0" presId="urn:microsoft.com/office/officeart/2005/8/layout/hierarchy2"/>
    <dgm:cxn modelId="{E9580CC4-F077-485E-BED1-BF4267DC2A6C}" srcId="{9486A231-978C-4D09-88FA-CEA52F5B337C}" destId="{2668C455-3A4C-4291-B005-47449ECD6930}" srcOrd="5" destOrd="0" parTransId="{0A72E1AD-9BCB-46D7-89CB-3C1FEC0E186A}" sibTransId="{596FE5BF-4160-49EF-8BEB-4CDDD4215A77}"/>
    <dgm:cxn modelId="{217D71C5-3FBA-4AED-A47C-46431946E255}" type="presOf" srcId="{23F2A664-354A-4CC6-8F9C-AA64693131D9}" destId="{CFE1AAFF-1F0A-4480-9BE9-92A637E8A0ED}" srcOrd="0" destOrd="0" presId="urn:microsoft.com/office/officeart/2005/8/layout/hierarchy2"/>
    <dgm:cxn modelId="{5C7500CB-A3A6-46E1-AA39-659B21B20D9C}" type="presOf" srcId="{6F8F57E2-9EE8-492A-B80D-6D2A044AD081}" destId="{EB9796A5-2603-4ED3-8EA5-A1768C251749}" srcOrd="1" destOrd="0" presId="urn:microsoft.com/office/officeart/2005/8/layout/hierarchy2"/>
    <dgm:cxn modelId="{C3F4D7D8-FBE2-41D9-910A-7696B5CE579F}" type="presOf" srcId="{9414591A-FEEA-4453-8906-B8376B741F1A}" destId="{79E2396D-1974-403C-A92F-06C4B973473A}" srcOrd="0" destOrd="0" presId="urn:microsoft.com/office/officeart/2005/8/layout/hierarchy2"/>
    <dgm:cxn modelId="{0A18DDE1-A755-4F26-8B7B-02C871782B56}" type="presOf" srcId="{CF1BE936-B39F-40F3-9983-9DB1C5903BBA}" destId="{4479A21C-5768-4E77-9E32-28B2D42BA45B}" srcOrd="1" destOrd="0" presId="urn:microsoft.com/office/officeart/2005/8/layout/hierarchy2"/>
    <dgm:cxn modelId="{43B053E6-D808-4661-B569-85B66C9644B0}" type="presOf" srcId="{7B2E5392-6E3E-4E51-B2A0-8B490E34726C}" destId="{E3B38741-1845-4A46-BAC6-CA092E007767}" srcOrd="0" destOrd="0" presId="urn:microsoft.com/office/officeart/2005/8/layout/hierarchy2"/>
    <dgm:cxn modelId="{ACA0BAEB-14C4-41CF-8FE4-DF71A9119656}" srcId="{2668C455-3A4C-4291-B005-47449ECD6930}" destId="{6D49DB05-F3E4-421D-B376-B2729665AE10}" srcOrd="2" destOrd="0" parTransId="{4BA7F4CE-CC97-4031-AAB9-BB23B74A0F23}" sibTransId="{FA64EE4C-D63E-410E-9F2B-4E09B0B951C4}"/>
    <dgm:cxn modelId="{53B9F5EB-3ED6-4BC3-9BFD-C60793B40ACF}" type="presOf" srcId="{20C7CDDE-F2C8-428A-9F6F-B9D91BB1A44C}" destId="{BCD39306-6383-43EA-9DD8-114FC0EC0AD3}" srcOrd="1" destOrd="0" presId="urn:microsoft.com/office/officeart/2005/8/layout/hierarchy2"/>
    <dgm:cxn modelId="{9F95AFEC-AA48-43CB-8AA1-D5BD8B773271}" type="presOf" srcId="{80A549EF-A5C1-4F6A-8671-7BB98655AB38}" destId="{E6E1BEE1-24A3-4DF2-99D2-BF56ADB2B164}" srcOrd="0" destOrd="0" presId="urn:microsoft.com/office/officeart/2005/8/layout/hierarchy2"/>
    <dgm:cxn modelId="{62A566FE-949C-459A-AD63-2F23DAC4D033}" type="presOf" srcId="{6F8F57E2-9EE8-492A-B80D-6D2A044AD081}" destId="{40AE1A28-8174-4C47-8F84-12355A8F15B7}" srcOrd="0" destOrd="0" presId="urn:microsoft.com/office/officeart/2005/8/layout/hierarchy2"/>
    <dgm:cxn modelId="{4D61C8CC-7AC4-4C71-87D0-3DEAA64B05D6}" type="presParOf" srcId="{541547B3-C886-4B4D-AC79-12D3D7D69A5A}" destId="{7152D73D-8ABA-4198-9E1A-564EC1F20DBA}" srcOrd="0" destOrd="0" presId="urn:microsoft.com/office/officeart/2005/8/layout/hierarchy2"/>
    <dgm:cxn modelId="{58AEDA31-0136-47CA-968D-31DC1F897016}" type="presParOf" srcId="{7152D73D-8ABA-4198-9E1A-564EC1F20DBA}" destId="{AA03D463-9DC2-4202-B078-C13CDA09278C}" srcOrd="0" destOrd="0" presId="urn:microsoft.com/office/officeart/2005/8/layout/hierarchy2"/>
    <dgm:cxn modelId="{0C4F97AE-F16E-4D23-A22B-101CA2E39EEA}" type="presParOf" srcId="{7152D73D-8ABA-4198-9E1A-564EC1F20DBA}" destId="{97BDE9F3-E39C-40C0-B408-0E2B62EA8AF3}" srcOrd="1" destOrd="0" presId="urn:microsoft.com/office/officeart/2005/8/layout/hierarchy2"/>
    <dgm:cxn modelId="{C1EFF3F6-4F98-49FD-A780-4ECF198A6577}" type="presParOf" srcId="{97BDE9F3-E39C-40C0-B408-0E2B62EA8AF3}" destId="{40C365C2-ABB9-473F-AC38-5BF22B1AF2E2}" srcOrd="0" destOrd="0" presId="urn:microsoft.com/office/officeart/2005/8/layout/hierarchy2"/>
    <dgm:cxn modelId="{81AB139D-9978-451D-90AD-957F54AA7C60}" type="presParOf" srcId="{40C365C2-ABB9-473F-AC38-5BF22B1AF2E2}" destId="{4F789F6A-D3F2-4410-884A-E908AB7DABAD}" srcOrd="0" destOrd="0" presId="urn:microsoft.com/office/officeart/2005/8/layout/hierarchy2"/>
    <dgm:cxn modelId="{CA095795-56CE-4840-8DDE-8FD2C999F461}" type="presParOf" srcId="{97BDE9F3-E39C-40C0-B408-0E2B62EA8AF3}" destId="{19D5B3DB-48FF-432C-BE10-AF6E9AB87957}" srcOrd="1" destOrd="0" presId="urn:microsoft.com/office/officeart/2005/8/layout/hierarchy2"/>
    <dgm:cxn modelId="{418FA22E-0C58-4B55-8B70-4D041336A4B2}" type="presParOf" srcId="{19D5B3DB-48FF-432C-BE10-AF6E9AB87957}" destId="{56F8B675-E5AE-4C66-B8F3-96226C55A2FD}" srcOrd="0" destOrd="0" presId="urn:microsoft.com/office/officeart/2005/8/layout/hierarchy2"/>
    <dgm:cxn modelId="{3FAFE8B0-CDCC-4A7A-BB5B-AF55951EA698}" type="presParOf" srcId="{19D5B3DB-48FF-432C-BE10-AF6E9AB87957}" destId="{6FFE5299-F5D9-45F4-B7F3-A2AE1501DFB6}" srcOrd="1" destOrd="0" presId="urn:microsoft.com/office/officeart/2005/8/layout/hierarchy2"/>
    <dgm:cxn modelId="{EDF115A6-DA7E-461A-AD2E-F23717EC21CE}" type="presParOf" srcId="{97BDE9F3-E39C-40C0-B408-0E2B62EA8AF3}" destId="{A4E3BF99-FE49-4B3F-8230-F4111061EBB7}" srcOrd="2" destOrd="0" presId="urn:microsoft.com/office/officeart/2005/8/layout/hierarchy2"/>
    <dgm:cxn modelId="{D0DFBF1E-D4EA-4524-9700-321266681D63}" type="presParOf" srcId="{A4E3BF99-FE49-4B3F-8230-F4111061EBB7}" destId="{4479A21C-5768-4E77-9E32-28B2D42BA45B}" srcOrd="0" destOrd="0" presId="urn:microsoft.com/office/officeart/2005/8/layout/hierarchy2"/>
    <dgm:cxn modelId="{0AF67F04-B910-4B9E-BF53-E32F69002C4D}" type="presParOf" srcId="{97BDE9F3-E39C-40C0-B408-0E2B62EA8AF3}" destId="{65E3BD6E-4AFD-46BB-B32C-C8EF2F868876}" srcOrd="3" destOrd="0" presId="urn:microsoft.com/office/officeart/2005/8/layout/hierarchy2"/>
    <dgm:cxn modelId="{8F387A32-CCC3-4271-BC38-CB92150CFC76}" type="presParOf" srcId="{65E3BD6E-4AFD-46BB-B32C-C8EF2F868876}" destId="{03E92EDF-D892-4765-8ABB-06393C823083}" srcOrd="0" destOrd="0" presId="urn:microsoft.com/office/officeart/2005/8/layout/hierarchy2"/>
    <dgm:cxn modelId="{2033D17F-B942-4202-A837-B4782C94E555}" type="presParOf" srcId="{65E3BD6E-4AFD-46BB-B32C-C8EF2F868876}" destId="{875632BE-3803-41E8-81FA-0492A68C8D93}" srcOrd="1" destOrd="0" presId="urn:microsoft.com/office/officeart/2005/8/layout/hierarchy2"/>
    <dgm:cxn modelId="{5146DED2-E1BE-4FB4-90D8-7EF31A4632DD}" type="presParOf" srcId="{97BDE9F3-E39C-40C0-B408-0E2B62EA8AF3}" destId="{40AE1A28-8174-4C47-8F84-12355A8F15B7}" srcOrd="4" destOrd="0" presId="urn:microsoft.com/office/officeart/2005/8/layout/hierarchy2"/>
    <dgm:cxn modelId="{84FF86A7-E0BF-4D8A-A8DA-98643D7DBBF4}" type="presParOf" srcId="{40AE1A28-8174-4C47-8F84-12355A8F15B7}" destId="{EB9796A5-2603-4ED3-8EA5-A1768C251749}" srcOrd="0" destOrd="0" presId="urn:microsoft.com/office/officeart/2005/8/layout/hierarchy2"/>
    <dgm:cxn modelId="{5ACCC17B-029A-4055-B77A-ED3163B846AE}" type="presParOf" srcId="{97BDE9F3-E39C-40C0-B408-0E2B62EA8AF3}" destId="{FC80BC97-C5C9-4B54-B230-5E5535C2F067}" srcOrd="5" destOrd="0" presId="urn:microsoft.com/office/officeart/2005/8/layout/hierarchy2"/>
    <dgm:cxn modelId="{A32839CA-F2E8-4D5F-BA05-346D64B97B9F}" type="presParOf" srcId="{FC80BC97-C5C9-4B54-B230-5E5535C2F067}" destId="{0B495F75-CC80-4273-8224-0F17338B14AC}" srcOrd="0" destOrd="0" presId="urn:microsoft.com/office/officeart/2005/8/layout/hierarchy2"/>
    <dgm:cxn modelId="{B96AC781-2CF8-4DBE-9730-81F4293931FC}" type="presParOf" srcId="{FC80BC97-C5C9-4B54-B230-5E5535C2F067}" destId="{FAA3AD47-CECE-4D7B-B02F-925D24EAFF3D}" srcOrd="1" destOrd="0" presId="urn:microsoft.com/office/officeart/2005/8/layout/hierarchy2"/>
    <dgm:cxn modelId="{5E80CC4E-6276-4F07-91D3-95839D261A74}" type="presParOf" srcId="{97BDE9F3-E39C-40C0-B408-0E2B62EA8AF3}" destId="{CFA09158-1E5F-48A1-9E31-AC273755019C}" srcOrd="6" destOrd="0" presId="urn:microsoft.com/office/officeart/2005/8/layout/hierarchy2"/>
    <dgm:cxn modelId="{DDF3A738-256A-4DF9-A79A-2D7333FC86E8}" type="presParOf" srcId="{CFA09158-1E5F-48A1-9E31-AC273755019C}" destId="{4C13BC62-B652-4560-9178-00895C2DFA39}" srcOrd="0" destOrd="0" presId="urn:microsoft.com/office/officeart/2005/8/layout/hierarchy2"/>
    <dgm:cxn modelId="{60E9CF4B-E11B-4D65-890F-5236941C579B}" type="presParOf" srcId="{97BDE9F3-E39C-40C0-B408-0E2B62EA8AF3}" destId="{E118A8BB-C1B9-43F7-8084-055E17901F25}" srcOrd="7" destOrd="0" presId="urn:microsoft.com/office/officeart/2005/8/layout/hierarchy2"/>
    <dgm:cxn modelId="{19F2D0DD-406F-4D81-8185-619AE1AE510C}" type="presParOf" srcId="{E118A8BB-C1B9-43F7-8084-055E17901F25}" destId="{36700DA9-B72D-497B-959A-25F60BCFE053}" srcOrd="0" destOrd="0" presId="urn:microsoft.com/office/officeart/2005/8/layout/hierarchy2"/>
    <dgm:cxn modelId="{E58B3867-9C47-4512-A9A8-B3D136F3F1A2}" type="presParOf" srcId="{E118A8BB-C1B9-43F7-8084-055E17901F25}" destId="{AE63BA26-939E-4105-9E07-63A603B37FD4}" srcOrd="1" destOrd="0" presId="urn:microsoft.com/office/officeart/2005/8/layout/hierarchy2"/>
    <dgm:cxn modelId="{56D98EEA-75FF-466A-9B4C-E990BD88E021}" type="presParOf" srcId="{97BDE9F3-E39C-40C0-B408-0E2B62EA8AF3}" destId="{BD35D594-AD96-4F08-AB4B-0566624E230B}" srcOrd="8" destOrd="0" presId="urn:microsoft.com/office/officeart/2005/8/layout/hierarchy2"/>
    <dgm:cxn modelId="{7020A13A-B61D-4DF1-B82C-382AFEA2B4AE}" type="presParOf" srcId="{BD35D594-AD96-4F08-AB4B-0566624E230B}" destId="{016CB007-A5F4-43DC-805A-B9AAEE18F0CC}" srcOrd="0" destOrd="0" presId="urn:microsoft.com/office/officeart/2005/8/layout/hierarchy2"/>
    <dgm:cxn modelId="{C2ECF82F-48A4-4698-B8E2-EB3D4CD3B43B}" type="presParOf" srcId="{97BDE9F3-E39C-40C0-B408-0E2B62EA8AF3}" destId="{8426B620-E4A0-4570-89EC-1617B8F2BAD0}" srcOrd="9" destOrd="0" presId="urn:microsoft.com/office/officeart/2005/8/layout/hierarchy2"/>
    <dgm:cxn modelId="{FB51D2ED-2585-4D2E-AEBB-05F3B9E66CCC}" type="presParOf" srcId="{8426B620-E4A0-4570-89EC-1617B8F2BAD0}" destId="{1BE945B1-BC60-4234-9D05-5D5AADA3C267}" srcOrd="0" destOrd="0" presId="urn:microsoft.com/office/officeart/2005/8/layout/hierarchy2"/>
    <dgm:cxn modelId="{F7693E89-0C4B-4FC4-8B07-141CC38FE679}" type="presParOf" srcId="{8426B620-E4A0-4570-89EC-1617B8F2BAD0}" destId="{736BDB19-E6FA-4B57-B0C7-C91F7151A443}" srcOrd="1" destOrd="0" presId="urn:microsoft.com/office/officeart/2005/8/layout/hierarchy2"/>
    <dgm:cxn modelId="{C71A4A7A-B5ED-4734-8FE5-51D199598610}" type="presParOf" srcId="{97BDE9F3-E39C-40C0-B408-0E2B62EA8AF3}" destId="{878ACD6A-D99A-4CDC-8031-76BEE9D35895}" srcOrd="10" destOrd="0" presId="urn:microsoft.com/office/officeart/2005/8/layout/hierarchy2"/>
    <dgm:cxn modelId="{0DEFFEF9-55DE-415C-9191-2013181B2DE8}" type="presParOf" srcId="{878ACD6A-D99A-4CDC-8031-76BEE9D35895}" destId="{F49131A8-9C56-421A-B7F1-586B9EB17183}" srcOrd="0" destOrd="0" presId="urn:microsoft.com/office/officeart/2005/8/layout/hierarchy2"/>
    <dgm:cxn modelId="{34577C4D-9708-4ECF-97F7-74D8F943AEED}" type="presParOf" srcId="{97BDE9F3-E39C-40C0-B408-0E2B62EA8AF3}" destId="{D039D0ED-9937-4EEB-9503-B1AE94048B93}" srcOrd="11" destOrd="0" presId="urn:microsoft.com/office/officeart/2005/8/layout/hierarchy2"/>
    <dgm:cxn modelId="{CBE21E98-1C64-4710-B4A3-7BE0B4D736D6}" type="presParOf" srcId="{D039D0ED-9937-4EEB-9503-B1AE94048B93}" destId="{994C85A6-7CC7-4916-8822-5E4F7DF7E331}" srcOrd="0" destOrd="0" presId="urn:microsoft.com/office/officeart/2005/8/layout/hierarchy2"/>
    <dgm:cxn modelId="{549CD84A-6036-4EF0-B7B7-F092DE41FEC1}" type="presParOf" srcId="{D039D0ED-9937-4EEB-9503-B1AE94048B93}" destId="{A2D400FA-7539-467E-B85B-4C1E5D94B037}" srcOrd="1" destOrd="0" presId="urn:microsoft.com/office/officeart/2005/8/layout/hierarchy2"/>
    <dgm:cxn modelId="{38B564F7-FEAB-40BC-B99B-DABE1A588732}" type="presParOf" srcId="{A2D400FA-7539-467E-B85B-4C1E5D94B037}" destId="{C7B61173-7407-4D85-A8D1-CAFBF1194250}" srcOrd="0" destOrd="0" presId="urn:microsoft.com/office/officeart/2005/8/layout/hierarchy2"/>
    <dgm:cxn modelId="{0F2463BE-6805-4EC1-99C0-A41560AA4DCF}" type="presParOf" srcId="{C7B61173-7407-4D85-A8D1-CAFBF1194250}" destId="{70C896BD-1DCC-4492-973A-AB201F6FC273}" srcOrd="0" destOrd="0" presId="urn:microsoft.com/office/officeart/2005/8/layout/hierarchy2"/>
    <dgm:cxn modelId="{45B28638-DA02-46AB-9FDB-6FB285B1464D}" type="presParOf" srcId="{A2D400FA-7539-467E-B85B-4C1E5D94B037}" destId="{F48B01A6-06F1-43DF-8569-14EB75FE5930}" srcOrd="1" destOrd="0" presId="urn:microsoft.com/office/officeart/2005/8/layout/hierarchy2"/>
    <dgm:cxn modelId="{E6A2EED3-BE80-48F8-82DD-6A815340EC88}" type="presParOf" srcId="{F48B01A6-06F1-43DF-8569-14EB75FE5930}" destId="{527498B5-813B-4B99-BEBC-9755B5662361}" srcOrd="0" destOrd="0" presId="urn:microsoft.com/office/officeart/2005/8/layout/hierarchy2"/>
    <dgm:cxn modelId="{F67A49FD-5CA1-4477-9EFB-225DE9AC53E4}" type="presParOf" srcId="{F48B01A6-06F1-43DF-8569-14EB75FE5930}" destId="{A554AC43-D610-41CB-8F36-526149CB3CFC}" srcOrd="1" destOrd="0" presId="urn:microsoft.com/office/officeart/2005/8/layout/hierarchy2"/>
    <dgm:cxn modelId="{48E63514-5831-406F-A84A-B03771D028CD}" type="presParOf" srcId="{A2D400FA-7539-467E-B85B-4C1E5D94B037}" destId="{A444E419-276E-4464-871A-8AAB4A894A20}" srcOrd="2" destOrd="0" presId="urn:microsoft.com/office/officeart/2005/8/layout/hierarchy2"/>
    <dgm:cxn modelId="{D356ABA5-E79A-42BE-BA1B-6CBE69783D97}" type="presParOf" srcId="{A444E419-276E-4464-871A-8AAB4A894A20}" destId="{8C041C79-277E-45B6-87F7-D6746D7D8565}" srcOrd="0" destOrd="0" presId="urn:microsoft.com/office/officeart/2005/8/layout/hierarchy2"/>
    <dgm:cxn modelId="{3BD7C317-C8A2-4859-A79E-680FDDBD8415}" type="presParOf" srcId="{A2D400FA-7539-467E-B85B-4C1E5D94B037}" destId="{B030D77D-7411-4624-8577-D9DF285B49AA}" srcOrd="3" destOrd="0" presId="urn:microsoft.com/office/officeart/2005/8/layout/hierarchy2"/>
    <dgm:cxn modelId="{C2C46C05-52DC-4C63-8698-9E27DF94E963}" type="presParOf" srcId="{B030D77D-7411-4624-8577-D9DF285B49AA}" destId="{E3B38741-1845-4A46-BAC6-CA092E007767}" srcOrd="0" destOrd="0" presId="urn:microsoft.com/office/officeart/2005/8/layout/hierarchy2"/>
    <dgm:cxn modelId="{16D195FD-C2A9-4A7A-8662-BFE31AEAACF5}" type="presParOf" srcId="{B030D77D-7411-4624-8577-D9DF285B49AA}" destId="{F5BE770C-CA03-4333-992C-6F11FDFFD9FA}" srcOrd="1" destOrd="0" presId="urn:microsoft.com/office/officeart/2005/8/layout/hierarchy2"/>
    <dgm:cxn modelId="{E7E4A91C-0694-4064-852D-F2ECCE478701}" type="presParOf" srcId="{A2D400FA-7539-467E-B85B-4C1E5D94B037}" destId="{77B2F395-82DD-4BF8-995E-F8C5670DB59C}" srcOrd="4" destOrd="0" presId="urn:microsoft.com/office/officeart/2005/8/layout/hierarchy2"/>
    <dgm:cxn modelId="{60D0AFE9-3072-42A1-97DB-2FE7DEC72153}" type="presParOf" srcId="{77B2F395-82DD-4BF8-995E-F8C5670DB59C}" destId="{2245D3F7-D6BD-4A4B-9B07-B47276FCF798}" srcOrd="0" destOrd="0" presId="urn:microsoft.com/office/officeart/2005/8/layout/hierarchy2"/>
    <dgm:cxn modelId="{B3DF85F9-10EA-48F4-B4DA-20BF8865D80C}" type="presParOf" srcId="{A2D400FA-7539-467E-B85B-4C1E5D94B037}" destId="{C1A7ABBA-2A91-4AC3-9868-3D573340BD5F}" srcOrd="5" destOrd="0" presId="urn:microsoft.com/office/officeart/2005/8/layout/hierarchy2"/>
    <dgm:cxn modelId="{52C1BF2E-E49A-4CA3-8FDF-BF34431931EE}" type="presParOf" srcId="{C1A7ABBA-2A91-4AC3-9868-3D573340BD5F}" destId="{691E7598-F4C9-4616-96A3-9237AEA65A6A}" srcOrd="0" destOrd="0" presId="urn:microsoft.com/office/officeart/2005/8/layout/hierarchy2"/>
    <dgm:cxn modelId="{78424698-6F9B-4514-91A3-E63612C70570}" type="presParOf" srcId="{C1A7ABBA-2A91-4AC3-9868-3D573340BD5F}" destId="{35E470C1-872E-4DE8-8568-A4F4C9BE0F33}" srcOrd="1" destOrd="0" presId="urn:microsoft.com/office/officeart/2005/8/layout/hierarchy2"/>
    <dgm:cxn modelId="{7C6ED199-118D-4F2B-AF8E-8F1D2D2E3D3D}" type="presParOf" srcId="{97BDE9F3-E39C-40C0-B408-0E2B62EA8AF3}" destId="{9846EA57-7FE6-425F-946E-D7823692A517}" srcOrd="12" destOrd="0" presId="urn:microsoft.com/office/officeart/2005/8/layout/hierarchy2"/>
    <dgm:cxn modelId="{29A6FE8F-9675-4845-8E89-69891A2BB22B}" type="presParOf" srcId="{9846EA57-7FE6-425F-946E-D7823692A517}" destId="{C3B6B238-4910-4D90-BCA6-1FE6EB21A7E9}" srcOrd="0" destOrd="0" presId="urn:microsoft.com/office/officeart/2005/8/layout/hierarchy2"/>
    <dgm:cxn modelId="{CF69C3A1-87B3-439A-9BF8-43CD5DA8E32F}" type="presParOf" srcId="{97BDE9F3-E39C-40C0-B408-0E2B62EA8AF3}" destId="{4A83C79E-BAAC-4587-98FF-997161422CB2}" srcOrd="13" destOrd="0" presId="urn:microsoft.com/office/officeart/2005/8/layout/hierarchy2"/>
    <dgm:cxn modelId="{6CE08458-8F6A-4513-A4D3-B991DB726E55}" type="presParOf" srcId="{4A83C79E-BAAC-4587-98FF-997161422CB2}" destId="{E6E1BEE1-24A3-4DF2-99D2-BF56ADB2B164}" srcOrd="0" destOrd="0" presId="urn:microsoft.com/office/officeart/2005/8/layout/hierarchy2"/>
    <dgm:cxn modelId="{00AB7E78-94AE-4BC3-BBA6-B5E9567C5D95}" type="presParOf" srcId="{4A83C79E-BAAC-4587-98FF-997161422CB2}" destId="{3709A795-8CFF-43EF-8ABB-E56372EED692}" srcOrd="1" destOrd="0" presId="urn:microsoft.com/office/officeart/2005/8/layout/hierarchy2"/>
    <dgm:cxn modelId="{55A2D20C-EF6C-47C0-9E1E-87759316BD8B}" type="presParOf" srcId="{3709A795-8CFF-43EF-8ABB-E56372EED692}" destId="{3FF6AD2F-82DE-4B18-9961-8F1F94F678C2}" srcOrd="0" destOrd="0" presId="urn:microsoft.com/office/officeart/2005/8/layout/hierarchy2"/>
    <dgm:cxn modelId="{7A02ED26-D7B9-44FB-A19E-2E0CF1FF0A4B}" type="presParOf" srcId="{3FF6AD2F-82DE-4B18-9961-8F1F94F678C2}" destId="{BCD39306-6383-43EA-9DD8-114FC0EC0AD3}" srcOrd="0" destOrd="0" presId="urn:microsoft.com/office/officeart/2005/8/layout/hierarchy2"/>
    <dgm:cxn modelId="{965706D9-2CB3-4EAB-BC90-1B54901DF44C}" type="presParOf" srcId="{3709A795-8CFF-43EF-8ABB-E56372EED692}" destId="{5C7B6A55-0F92-41BE-90C0-AC0F95A6EB3A}" srcOrd="1" destOrd="0" presId="urn:microsoft.com/office/officeart/2005/8/layout/hierarchy2"/>
    <dgm:cxn modelId="{CE0A3D59-FCA3-4AA1-AF51-13CA0A07454D}" type="presParOf" srcId="{5C7B6A55-0F92-41BE-90C0-AC0F95A6EB3A}" destId="{2F6B6779-4B92-4800-AFA1-B7D247264F0A}" srcOrd="0" destOrd="0" presId="urn:microsoft.com/office/officeart/2005/8/layout/hierarchy2"/>
    <dgm:cxn modelId="{210752CE-A423-47B7-B1CF-43E76E0C1B72}" type="presParOf" srcId="{5C7B6A55-0F92-41BE-90C0-AC0F95A6EB3A}" destId="{64A7782D-3F5E-43B2-9B47-47A90C08479D}" srcOrd="1" destOrd="0" presId="urn:microsoft.com/office/officeart/2005/8/layout/hierarchy2"/>
    <dgm:cxn modelId="{41D5D46F-C353-400C-ACAD-B3C1C66806B5}" type="presParOf" srcId="{3709A795-8CFF-43EF-8ABB-E56372EED692}" destId="{79E2396D-1974-403C-A92F-06C4B973473A}" srcOrd="2" destOrd="0" presId="urn:microsoft.com/office/officeart/2005/8/layout/hierarchy2"/>
    <dgm:cxn modelId="{C07BC479-32CC-4C53-8411-77DD03DD50EA}" type="presParOf" srcId="{79E2396D-1974-403C-A92F-06C4B973473A}" destId="{9E447ABB-099D-4574-A02C-7448410C33E7}" srcOrd="0" destOrd="0" presId="urn:microsoft.com/office/officeart/2005/8/layout/hierarchy2"/>
    <dgm:cxn modelId="{D41F469B-D060-48B4-9068-7F2B7C87A190}" type="presParOf" srcId="{3709A795-8CFF-43EF-8ABB-E56372EED692}" destId="{E52CD6B1-AC8F-4FAB-B7B2-82B7A47549C5}" srcOrd="3" destOrd="0" presId="urn:microsoft.com/office/officeart/2005/8/layout/hierarchy2"/>
    <dgm:cxn modelId="{446E7F80-34E7-4743-AC9D-B22478912A21}" type="presParOf" srcId="{E52CD6B1-AC8F-4FAB-B7B2-82B7A47549C5}" destId="{26919837-CFA9-408F-B88D-257F2F7A967D}" srcOrd="0" destOrd="0" presId="urn:microsoft.com/office/officeart/2005/8/layout/hierarchy2"/>
    <dgm:cxn modelId="{B1673410-42AC-431B-A48E-5903B0AA5DB4}" type="presParOf" srcId="{E52CD6B1-AC8F-4FAB-B7B2-82B7A47549C5}" destId="{580B1062-E1DD-423B-B779-306D2B6DA3B4}" srcOrd="1" destOrd="0" presId="urn:microsoft.com/office/officeart/2005/8/layout/hierarchy2"/>
    <dgm:cxn modelId="{04186B81-989B-4B61-BA78-A5B6F66FF694}" type="presParOf" srcId="{3709A795-8CFF-43EF-8ABB-E56372EED692}" destId="{2732CBB1-4285-4714-AF12-6E8DD01BCD70}" srcOrd="4" destOrd="0" presId="urn:microsoft.com/office/officeart/2005/8/layout/hierarchy2"/>
    <dgm:cxn modelId="{57CAB3B1-358D-4335-A3B3-84F46BC3C67E}" type="presParOf" srcId="{2732CBB1-4285-4714-AF12-6E8DD01BCD70}" destId="{CDE19914-5545-4612-A853-E8CFEBBF42AD}" srcOrd="0" destOrd="0" presId="urn:microsoft.com/office/officeart/2005/8/layout/hierarchy2"/>
    <dgm:cxn modelId="{480E0455-916B-426B-9B7B-399348874D20}" type="presParOf" srcId="{3709A795-8CFF-43EF-8ABB-E56372EED692}" destId="{B86EC037-ECFB-45DF-A848-2435ADAB69E6}" srcOrd="5" destOrd="0" presId="urn:microsoft.com/office/officeart/2005/8/layout/hierarchy2"/>
    <dgm:cxn modelId="{15BF4785-E89C-40B1-889E-CD1F1C73AB72}" type="presParOf" srcId="{B86EC037-ECFB-45DF-A848-2435ADAB69E6}" destId="{CFE1AAFF-1F0A-4480-9BE9-92A637E8A0ED}" srcOrd="0" destOrd="0" presId="urn:microsoft.com/office/officeart/2005/8/layout/hierarchy2"/>
    <dgm:cxn modelId="{32ABEBE7-99F5-4748-8B0B-C46452F51466}" type="presParOf" srcId="{B86EC037-ECFB-45DF-A848-2435ADAB69E6}" destId="{8C3E19C5-0B51-4CAF-AC9C-02525C0BDC9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3D463-9DC2-4202-B078-C13CDA09278C}">
      <dsp:nvSpPr>
        <dsp:cNvPr id="0" name=""/>
        <dsp:cNvSpPr/>
      </dsp:nvSpPr>
      <dsp:spPr>
        <a:xfrm>
          <a:off x="758710" y="2520147"/>
          <a:ext cx="1094289" cy="547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200" b="1" kern="1200" dirty="0">
              <a:latin typeface="Arial" panose="020B0604020202020204" pitchFamily="34" charset="0"/>
              <a:cs typeface="Arial" panose="020B0604020202020204" pitchFamily="34" charset="0"/>
            </a:rPr>
            <a:t>Notice</a:t>
          </a:r>
          <a:endParaRPr lang="en-IE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4735" y="2536172"/>
        <a:ext cx="1062239" cy="515094"/>
      </dsp:txXfrm>
    </dsp:sp>
    <dsp:sp modelId="{40C365C2-ABB9-473F-AC38-5BF22B1AF2E2}">
      <dsp:nvSpPr>
        <dsp:cNvPr id="0" name=""/>
        <dsp:cNvSpPr/>
      </dsp:nvSpPr>
      <dsp:spPr>
        <a:xfrm rot="16791948">
          <a:off x="794535" y="1527365"/>
          <a:ext cx="25546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554644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8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7991" y="1471421"/>
        <a:ext cx="127732" cy="127732"/>
      </dsp:txXfrm>
    </dsp:sp>
    <dsp:sp modelId="{56F8B675-E5AE-4C66-B8F3-96226C55A2FD}">
      <dsp:nvSpPr>
        <dsp:cNvPr id="0" name=""/>
        <dsp:cNvSpPr/>
      </dsp:nvSpPr>
      <dsp:spPr>
        <a:xfrm>
          <a:off x="2290715" y="3282"/>
          <a:ext cx="1094289" cy="547144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Extensions</a:t>
          </a:r>
          <a:endParaRPr lang="en-I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06740" y="19307"/>
        <a:ext cx="1062239" cy="515094"/>
      </dsp:txXfrm>
    </dsp:sp>
    <dsp:sp modelId="{A4E3BF99-FE49-4B3F-8230-F4111061EBB7}">
      <dsp:nvSpPr>
        <dsp:cNvPr id="0" name=""/>
        <dsp:cNvSpPr/>
      </dsp:nvSpPr>
      <dsp:spPr>
        <a:xfrm rot="16983315">
          <a:off x="1102990" y="1841974"/>
          <a:ext cx="193773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937734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5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23414" y="1801451"/>
        <a:ext cx="96886" cy="96886"/>
      </dsp:txXfrm>
    </dsp:sp>
    <dsp:sp modelId="{03E92EDF-D892-4765-8ABB-06393C823083}">
      <dsp:nvSpPr>
        <dsp:cNvPr id="0" name=""/>
        <dsp:cNvSpPr/>
      </dsp:nvSpPr>
      <dsp:spPr>
        <a:xfrm>
          <a:off x="2290715" y="632498"/>
          <a:ext cx="1094289" cy="54714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Notice </a:t>
          </a: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Metadata</a:t>
          </a:r>
          <a:endParaRPr lang="en-I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06740" y="648523"/>
        <a:ext cx="1062239" cy="515094"/>
      </dsp:txXfrm>
    </dsp:sp>
    <dsp:sp modelId="{40AE1A28-8174-4C47-8F84-12355A8F15B7}">
      <dsp:nvSpPr>
        <dsp:cNvPr id="0" name=""/>
        <dsp:cNvSpPr/>
      </dsp:nvSpPr>
      <dsp:spPr>
        <a:xfrm rot="17350740">
          <a:off x="1405665" y="2156582"/>
          <a:ext cx="133238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1332384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38548" y="2131193"/>
        <a:ext cx="66619" cy="66619"/>
      </dsp:txXfrm>
    </dsp:sp>
    <dsp:sp modelId="{0B495F75-CC80-4273-8224-0F17338B14AC}">
      <dsp:nvSpPr>
        <dsp:cNvPr id="0" name=""/>
        <dsp:cNvSpPr/>
      </dsp:nvSpPr>
      <dsp:spPr>
        <a:xfrm>
          <a:off x="2290715" y="1261714"/>
          <a:ext cx="1094289" cy="54714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06740" y="1277739"/>
        <a:ext cx="1062239" cy="515094"/>
      </dsp:txXfrm>
    </dsp:sp>
    <dsp:sp modelId="{CFA09158-1E5F-48A1-9E31-AC273755019C}">
      <dsp:nvSpPr>
        <dsp:cNvPr id="0" name=""/>
        <dsp:cNvSpPr/>
      </dsp:nvSpPr>
      <dsp:spPr>
        <a:xfrm rot="18289469">
          <a:off x="1688612" y="2471190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2695" y="2459949"/>
        <a:ext cx="38324" cy="38324"/>
      </dsp:txXfrm>
    </dsp:sp>
    <dsp:sp modelId="{36700DA9-B72D-497B-959A-25F60BCFE053}">
      <dsp:nvSpPr>
        <dsp:cNvPr id="0" name=""/>
        <dsp:cNvSpPr/>
      </dsp:nvSpPr>
      <dsp:spPr>
        <a:xfrm>
          <a:off x="2290715" y="1890931"/>
          <a:ext cx="1094289" cy="54714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sp:txBody>
      <dsp:txXfrm>
        <a:off x="2306740" y="1906956"/>
        <a:ext cx="1062239" cy="515094"/>
      </dsp:txXfrm>
    </dsp:sp>
    <dsp:sp modelId="{BD35D594-AD96-4F08-AB4B-0566624E230B}">
      <dsp:nvSpPr>
        <dsp:cNvPr id="0" name=""/>
        <dsp:cNvSpPr/>
      </dsp:nvSpPr>
      <dsp:spPr>
        <a:xfrm>
          <a:off x="1853000" y="2785798"/>
          <a:ext cx="43771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7715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0915" y="2782776"/>
        <a:ext cx="21885" cy="21885"/>
      </dsp:txXfrm>
    </dsp:sp>
    <dsp:sp modelId="{1BE945B1-BC60-4234-9D05-5D5AADA3C267}">
      <dsp:nvSpPr>
        <dsp:cNvPr id="0" name=""/>
        <dsp:cNvSpPr/>
      </dsp:nvSpPr>
      <dsp:spPr>
        <a:xfrm>
          <a:off x="2290715" y="2520147"/>
          <a:ext cx="1094289" cy="547144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</a:p>
      </dsp:txBody>
      <dsp:txXfrm>
        <a:off x="2306740" y="2536172"/>
        <a:ext cx="1062239" cy="515094"/>
      </dsp:txXfrm>
    </dsp:sp>
    <dsp:sp modelId="{878ACD6A-D99A-4CDC-8031-76BEE9D35895}">
      <dsp:nvSpPr>
        <dsp:cNvPr id="0" name=""/>
        <dsp:cNvSpPr/>
      </dsp:nvSpPr>
      <dsp:spPr>
        <a:xfrm rot="3310531">
          <a:off x="1688612" y="3100406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2695" y="3089165"/>
        <a:ext cx="38324" cy="38324"/>
      </dsp:txXfrm>
    </dsp:sp>
    <dsp:sp modelId="{994C85A6-7CC7-4916-8822-5E4F7DF7E331}">
      <dsp:nvSpPr>
        <dsp:cNvPr id="0" name=""/>
        <dsp:cNvSpPr/>
      </dsp:nvSpPr>
      <dsp:spPr>
        <a:xfrm>
          <a:off x="2290715" y="3149363"/>
          <a:ext cx="1094289" cy="547144"/>
        </a:xfrm>
        <a:prstGeom prst="roundRect">
          <a:avLst>
            <a:gd name="adj" fmla="val 10000"/>
          </a:avLst>
        </a:prstGeom>
        <a:solidFill>
          <a:srgbClr val="BF95D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 Lot</a:t>
          </a:r>
        </a:p>
      </dsp:txBody>
      <dsp:txXfrm>
        <a:off x="2306740" y="3165388"/>
        <a:ext cx="1062239" cy="515094"/>
      </dsp:txXfrm>
    </dsp:sp>
    <dsp:sp modelId="{C7B61173-7407-4D85-A8D1-CAFBF1194250}">
      <dsp:nvSpPr>
        <dsp:cNvPr id="0" name=""/>
        <dsp:cNvSpPr/>
      </dsp:nvSpPr>
      <dsp:spPr>
        <a:xfrm rot="18289469">
          <a:off x="3220617" y="3100406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4700" y="3089165"/>
        <a:ext cx="38324" cy="38324"/>
      </dsp:txXfrm>
    </dsp:sp>
    <dsp:sp modelId="{527498B5-813B-4B99-BEBC-9755B5662361}">
      <dsp:nvSpPr>
        <dsp:cNvPr id="0" name=""/>
        <dsp:cNvSpPr/>
      </dsp:nvSpPr>
      <dsp:spPr>
        <a:xfrm>
          <a:off x="3822720" y="2520147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8745" y="2536172"/>
        <a:ext cx="1062239" cy="515094"/>
      </dsp:txXfrm>
    </dsp:sp>
    <dsp:sp modelId="{A444E419-276E-4464-871A-8AAB4A894A20}">
      <dsp:nvSpPr>
        <dsp:cNvPr id="0" name=""/>
        <dsp:cNvSpPr/>
      </dsp:nvSpPr>
      <dsp:spPr>
        <a:xfrm>
          <a:off x="3385005" y="3415015"/>
          <a:ext cx="43771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7715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2920" y="3411993"/>
        <a:ext cx="21885" cy="21885"/>
      </dsp:txXfrm>
    </dsp:sp>
    <dsp:sp modelId="{E3B38741-1845-4A46-BAC6-CA092E007767}">
      <dsp:nvSpPr>
        <dsp:cNvPr id="0" name=""/>
        <dsp:cNvSpPr/>
      </dsp:nvSpPr>
      <dsp:spPr>
        <a:xfrm>
          <a:off x="3822720" y="3149363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sp:txBody>
      <dsp:txXfrm>
        <a:off x="3838745" y="3165388"/>
        <a:ext cx="1062239" cy="515094"/>
      </dsp:txXfrm>
    </dsp:sp>
    <dsp:sp modelId="{77B2F395-82DD-4BF8-995E-F8C5670DB59C}">
      <dsp:nvSpPr>
        <dsp:cNvPr id="0" name=""/>
        <dsp:cNvSpPr/>
      </dsp:nvSpPr>
      <dsp:spPr>
        <a:xfrm rot="3310531">
          <a:off x="3220617" y="3729623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4700" y="3718382"/>
        <a:ext cx="38324" cy="38324"/>
      </dsp:txXfrm>
    </dsp:sp>
    <dsp:sp modelId="{691E7598-F4C9-4616-96A3-9237AEA65A6A}">
      <dsp:nvSpPr>
        <dsp:cNvPr id="0" name=""/>
        <dsp:cNvSpPr/>
      </dsp:nvSpPr>
      <dsp:spPr>
        <a:xfrm>
          <a:off x="3822720" y="3778580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</a:p>
      </dsp:txBody>
      <dsp:txXfrm>
        <a:off x="3838745" y="3794605"/>
        <a:ext cx="1062239" cy="515094"/>
      </dsp:txXfrm>
    </dsp:sp>
    <dsp:sp modelId="{9846EA57-7FE6-425F-946E-D7823692A517}">
      <dsp:nvSpPr>
        <dsp:cNvPr id="0" name=""/>
        <dsp:cNvSpPr/>
      </dsp:nvSpPr>
      <dsp:spPr>
        <a:xfrm rot="4808052">
          <a:off x="794535" y="4044231"/>
          <a:ext cx="2554644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2554644" y="792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8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7991" y="3988286"/>
        <a:ext cx="127732" cy="127732"/>
      </dsp:txXfrm>
    </dsp:sp>
    <dsp:sp modelId="{E6E1BEE1-24A3-4DF2-99D2-BF56ADB2B164}">
      <dsp:nvSpPr>
        <dsp:cNvPr id="0" name=""/>
        <dsp:cNvSpPr/>
      </dsp:nvSpPr>
      <dsp:spPr>
        <a:xfrm>
          <a:off x="2290715" y="5037012"/>
          <a:ext cx="1094289" cy="547144"/>
        </a:xfrm>
        <a:prstGeom prst="roundRect">
          <a:avLst>
            <a:gd name="adj" fmla="val 10000"/>
          </a:avLst>
        </a:prstGeom>
        <a:solidFill>
          <a:srgbClr val="BF95D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 Lot</a:t>
          </a:r>
        </a:p>
      </dsp:txBody>
      <dsp:txXfrm>
        <a:off x="2306740" y="5053037"/>
        <a:ext cx="1062239" cy="515094"/>
      </dsp:txXfrm>
    </dsp:sp>
    <dsp:sp modelId="{3FF6AD2F-82DE-4B18-9961-8F1F94F678C2}">
      <dsp:nvSpPr>
        <dsp:cNvPr id="0" name=""/>
        <dsp:cNvSpPr/>
      </dsp:nvSpPr>
      <dsp:spPr>
        <a:xfrm rot="18289469">
          <a:off x="3220617" y="4988055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4700" y="4976814"/>
        <a:ext cx="38324" cy="38324"/>
      </dsp:txXfrm>
    </dsp:sp>
    <dsp:sp modelId="{2F6B6779-4B92-4800-AFA1-B7D247264F0A}">
      <dsp:nvSpPr>
        <dsp:cNvPr id="0" name=""/>
        <dsp:cNvSpPr/>
      </dsp:nvSpPr>
      <dsp:spPr>
        <a:xfrm>
          <a:off x="3822720" y="4407796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Terms</a:t>
          </a:r>
          <a:endParaRPr lang="fr-B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8745" y="4423821"/>
        <a:ext cx="1062239" cy="515094"/>
      </dsp:txXfrm>
    </dsp:sp>
    <dsp:sp modelId="{79E2396D-1974-403C-A92F-06C4B973473A}">
      <dsp:nvSpPr>
        <dsp:cNvPr id="0" name=""/>
        <dsp:cNvSpPr/>
      </dsp:nvSpPr>
      <dsp:spPr>
        <a:xfrm>
          <a:off x="3385005" y="5302664"/>
          <a:ext cx="437715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437715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2920" y="5299642"/>
        <a:ext cx="21885" cy="21885"/>
      </dsp:txXfrm>
    </dsp:sp>
    <dsp:sp modelId="{26919837-CFA9-408F-B88D-257F2F7A967D}">
      <dsp:nvSpPr>
        <dsp:cNvPr id="0" name=""/>
        <dsp:cNvSpPr/>
      </dsp:nvSpPr>
      <dsp:spPr>
        <a:xfrm>
          <a:off x="3822720" y="5037012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Tendering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Process</a:t>
          </a:r>
        </a:p>
      </dsp:txBody>
      <dsp:txXfrm>
        <a:off x="3838745" y="5053037"/>
        <a:ext cx="1062239" cy="515094"/>
      </dsp:txXfrm>
    </dsp:sp>
    <dsp:sp modelId="{2732CBB1-4285-4714-AF12-6E8DD01BCD70}">
      <dsp:nvSpPr>
        <dsp:cNvPr id="0" name=""/>
        <dsp:cNvSpPr/>
      </dsp:nvSpPr>
      <dsp:spPr>
        <a:xfrm rot="3310531">
          <a:off x="3220617" y="5617272"/>
          <a:ext cx="766490" cy="15842"/>
        </a:xfrm>
        <a:custGeom>
          <a:avLst/>
          <a:gdLst/>
          <a:ahLst/>
          <a:cxnLst/>
          <a:rect l="0" t="0" r="0" b="0"/>
          <a:pathLst>
            <a:path>
              <a:moveTo>
                <a:pt x="0" y="7921"/>
              </a:moveTo>
              <a:lnTo>
                <a:pt x="766490" y="792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E" sz="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84700" y="5606031"/>
        <a:ext cx="38324" cy="38324"/>
      </dsp:txXfrm>
    </dsp:sp>
    <dsp:sp modelId="{CFE1AAFF-1F0A-4480-9BE9-92A637E8A0ED}">
      <dsp:nvSpPr>
        <dsp:cNvPr id="0" name=""/>
        <dsp:cNvSpPr/>
      </dsp:nvSpPr>
      <dsp:spPr>
        <a:xfrm>
          <a:off x="3822720" y="5666229"/>
          <a:ext cx="1094289" cy="547144"/>
        </a:xfrm>
        <a:prstGeom prst="roundRect">
          <a:avLst>
            <a:gd name="adj" fmla="val 10000"/>
          </a:avLst>
        </a:prstGeom>
        <a:solidFill>
          <a:srgbClr val="E2CFF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100" b="1" i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Procurement</a:t>
          </a:r>
          <a:r>
            <a:rPr lang="fr-BE" sz="11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Project</a:t>
          </a:r>
          <a:endParaRPr lang="en-IE" sz="1100" b="1" i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8745" y="5682254"/>
        <a:ext cx="1062239" cy="515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7" cy="49821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E0747C-47BA-449F-8362-76FCF41BBDA2}" type="datetimeFigureOut">
              <a:rPr lang="en-IE" smtClean="0"/>
              <a:t>26/09/2022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821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545DB52-BDDD-4697-BC63-E5A2DA52993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8127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1</a:t>
            </a:fld>
            <a:endParaRPr lang="en-I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03DF44E-2957-4409-95CE-8783F9D0A6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9522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4881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2</a:t>
            </a:fld>
            <a:endParaRPr lang="en-I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8F3E41FA-981D-44EB-A362-3332D987B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9788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3</a:t>
            </a:fld>
            <a:endParaRPr lang="en-I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9CEB528D-06EE-4094-B5FC-7122B55FA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88761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6727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2381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93603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7442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668376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45DB52-BDDD-4697-BC63-E5A2DA52993A}" type="slidenum">
              <a:rPr lang="en-IE" smtClean="0"/>
              <a:t>9</a:t>
            </a:fld>
            <a:endParaRPr lang="en-IE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7364BA2-DBB2-4F8E-A1DE-3BDA8D88F8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4607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6553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GB" dirty="0"/>
              <a:t>Thank you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45206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Further information, links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6564923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6564923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226206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09/26/2022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5">
            <a:extLst>
              <a:ext uri="{FF2B5EF4-FFF2-40B4-BE49-F238E27FC236}">
                <a16:creationId xmlns:a16="http://schemas.microsoft.com/office/drawing/2014/main" id="{1E112A47-65FE-3740-A77E-8A59D7CFA1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97FDD220-59DB-D149-896C-D542C88CB459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7BC6BF38-3692-F546-8D7F-1E3CBF37B74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26642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CFCA39-AEED-7546-9BF1-27F7B0127E02}"/>
              </a:ext>
            </a:extLst>
          </p:cNvPr>
          <p:cNvSpPr/>
          <p:nvPr userDrawn="1"/>
        </p:nvSpPr>
        <p:spPr>
          <a:xfrm>
            <a:off x="6881446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06DA5D-5B0F-8947-BAFD-E38FC73250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144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09/26/2022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429D19-0B5C-5B47-B15A-CED79C58F20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C0794D-E9A2-5641-A7CE-A0B2D91282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09/26/2022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2" r:id="rId4"/>
    <p:sldLayoutId id="2147483662" r:id="rId5"/>
    <p:sldLayoutId id="2147483661" r:id="rId6"/>
    <p:sldLayoutId id="2147483667" r:id="rId7"/>
    <p:sldLayoutId id="2147483663" r:id="rId8"/>
    <p:sldLayoutId id="2147483664" r:id="rId9"/>
    <p:sldLayoutId id="2147483653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ted@publications.europa.e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.europa.eu/en/web/eu-vocabularies/e-procurement/tedschemas" TargetMode="External"/><Relationship Id="rId3" Type="http://schemas.openxmlformats.org/officeDocument/2006/relationships/hyperlink" Target="https://github.com/OP-TED/eForms-SDK/tree/develop/schemas" TargetMode="External"/><Relationship Id="rId7" Type="http://schemas.openxmlformats.org/officeDocument/2006/relationships/hyperlink" Target="https://github.com/OP-TED/ted-xml-data-converter" TargetMode="External"/><Relationship Id="rId12" Type="http://schemas.openxmlformats.org/officeDocument/2006/relationships/hyperlink" Target="https://github.com/OP-TED/ted-rdf-mappin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docs.ted.europa.eu/eforms/1.0.0/index.html" TargetMode="External"/><Relationship Id="rId11" Type="http://schemas.openxmlformats.org/officeDocument/2006/relationships/hyperlink" Target="https://op.europa.eu/en/publication-detail/-/publication/73a78487-cc8b-11ea-adf7-01aa75ed71a1" TargetMode="External"/><Relationship Id="rId5" Type="http://schemas.openxmlformats.org/officeDocument/2006/relationships/hyperlink" Target="https://github.com/OP-TED/eForms-SDK/tree/develop/translations" TargetMode="External"/><Relationship Id="rId10" Type="http://schemas.openxmlformats.org/officeDocument/2006/relationships/hyperlink" Target="https://eur-lex.europa.eu/legal-content/EN/TXT/?uri=CELEX:32019R1780" TargetMode="External"/><Relationship Id="rId4" Type="http://schemas.openxmlformats.org/officeDocument/2006/relationships/hyperlink" Target="https://github.com/OP-TED/eForms-SDK/tree/develop/examples" TargetMode="External"/><Relationship Id="rId9" Type="http://schemas.openxmlformats.org/officeDocument/2006/relationships/hyperlink" Target="https://www.oasis-open.org/committees/tc_home.php?wg_abbrev=ub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EBC64A-8187-4BAF-ADD6-0752427FECED}"/>
              </a:ext>
            </a:extLst>
          </p:cNvPr>
          <p:cNvSpPr txBox="1">
            <a:spLocks/>
          </p:cNvSpPr>
          <p:nvPr/>
        </p:nvSpPr>
        <p:spPr>
          <a:xfrm>
            <a:off x="1160585" y="1088172"/>
            <a:ext cx="6564923" cy="2387600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 cap="all" baseline="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3200" b="1" dirty="0"/>
              <a:t>The new TED XML </a:t>
            </a:r>
            <a:r>
              <a:rPr lang="fr-FR" sz="3200" b="1" dirty="0" err="1"/>
              <a:t>schema</a:t>
            </a:r>
            <a:br>
              <a:rPr lang="fr-FR" sz="3200" dirty="0"/>
            </a:br>
            <a:endParaRPr lang="en-LU" sz="2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DD49C243-2899-4409-846B-9F461AD0BA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Workshop on </a:t>
            </a:r>
            <a:r>
              <a:rPr lang="en-US" dirty="0" err="1"/>
              <a:t>eForms</a:t>
            </a:r>
            <a:r>
              <a:rPr lang="en-US" dirty="0"/>
              <a:t> for </a:t>
            </a:r>
            <a:r>
              <a:rPr lang="en-US" dirty="0" err="1"/>
              <a:t>reusers</a:t>
            </a:r>
            <a:r>
              <a:rPr lang="en-US" dirty="0"/>
              <a:t> of TED data</a:t>
            </a:r>
          </a:p>
          <a:p>
            <a:r>
              <a:rPr lang="fr-BE" dirty="0"/>
              <a:t>27 </a:t>
            </a:r>
            <a:r>
              <a:rPr lang="fr-BE" dirty="0" err="1"/>
              <a:t>September</a:t>
            </a:r>
            <a:r>
              <a:rPr lang="fr-BE" dirty="0"/>
              <a:t> 2022</a:t>
            </a:r>
          </a:p>
          <a:p>
            <a:r>
              <a:rPr lang="fr-FR" dirty="0"/>
              <a:t>Yves Jordan – TED unit – Publications Office of the EU</a:t>
            </a:r>
            <a:endParaRPr lang="en-LU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4">
            <a:extLst>
              <a:ext uri="{FF2B5EF4-FFF2-40B4-BE49-F238E27FC236}">
                <a16:creationId xmlns:a16="http://schemas.microsoft.com/office/drawing/2014/main" id="{104820B5-D8F0-4899-96FD-837D4A1F7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5028" y="3941697"/>
            <a:ext cx="3286388" cy="462017"/>
          </a:xfrm>
        </p:spPr>
        <p:txBody>
          <a:bodyPr/>
          <a:lstStyle/>
          <a:p>
            <a:pPr marL="180000" lvl="1" algn="l"/>
            <a:r>
              <a:rPr lang="en-US" dirty="0">
                <a:hlinkClick r:id="rId3"/>
              </a:rPr>
              <a:t>ted@publications.europa.eu</a:t>
            </a:r>
            <a:endParaRPr lang="en-US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62F91D1-55C9-48CA-8B19-F9625AC008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2387600"/>
          </a:xfrm>
        </p:spPr>
        <p:txBody>
          <a:bodyPr/>
          <a:lstStyle/>
          <a:p>
            <a:r>
              <a:rPr lang="fr-BE" sz="2400" dirty="0" err="1"/>
              <a:t>Thank</a:t>
            </a:r>
            <a:r>
              <a:rPr lang="fr-BE" sz="2400" dirty="0"/>
              <a:t> </a:t>
            </a:r>
            <a:r>
              <a:rPr lang="fr-BE" sz="2400" dirty="0" err="1"/>
              <a:t>you</a:t>
            </a:r>
            <a:r>
              <a:rPr lang="fr-BE" sz="2400" dirty="0"/>
              <a:t> for </a:t>
            </a:r>
            <a:r>
              <a:rPr lang="fr-BE" sz="2400" dirty="0" err="1"/>
              <a:t>your</a:t>
            </a:r>
            <a:r>
              <a:rPr lang="fr-BE" sz="2400" dirty="0"/>
              <a:t> Attention</a:t>
            </a:r>
            <a:br>
              <a:rPr lang="fr-BE" dirty="0"/>
            </a:br>
            <a:br>
              <a:rPr lang="fr-BE" dirty="0"/>
            </a:br>
            <a:r>
              <a:rPr lang="fr-BE" sz="3600" dirty="0" err="1"/>
              <a:t>Any</a:t>
            </a:r>
            <a:r>
              <a:rPr lang="fr-BE" sz="3600" dirty="0"/>
              <a:t> questions?</a:t>
            </a:r>
            <a:endParaRPr lang="en-LU" dirty="0"/>
          </a:p>
        </p:txBody>
      </p:sp>
    </p:spTree>
    <p:extLst>
      <p:ext uri="{BB962C8B-B14F-4D97-AF65-F5344CB8AC3E}">
        <p14:creationId xmlns:p14="http://schemas.microsoft.com/office/powerpoint/2010/main" val="2217854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44605-C8E5-4072-9301-23E90B6F3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Agenda 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B7488-7E3E-410D-B6BE-6E34BA29FCC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Introduction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The new schema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Challenges &amp; benefits for re-users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Available resources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13496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1. Introduction</a:t>
            </a:r>
            <a:br>
              <a:rPr lang="en-US" dirty="0"/>
            </a:b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79276" y="2321934"/>
            <a:ext cx="10498138" cy="323642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fr-BE" b="1" dirty="0"/>
              <a:t>New concepts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Introduction of Business Terms (BTs) &amp; Business Groups (BGs)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To support some EU policies (CVD, SME, …)</a:t>
            </a:r>
          </a:p>
          <a:p>
            <a:pPr marL="457200" indent="-457200">
              <a:buFont typeface="+mj-lt"/>
              <a:buAutoNum type="arabicPeriod"/>
            </a:pPr>
            <a:r>
              <a:rPr lang="en-IE" b="1" dirty="0"/>
              <a:t>Conceptual changes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Many elements now associated to the lot (e.g. Selection Criteria, Framework Agreement, Deadline Receipt Tenders, 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Further structured &amp; detailed concepts (e.g. Award Criteria, Withholding information)</a:t>
            </a:r>
          </a:p>
          <a:p>
            <a:pPr marL="457200" indent="-457200">
              <a:buFont typeface="+mj-lt"/>
              <a:buAutoNum type="arabicPeriod"/>
            </a:pPr>
            <a:r>
              <a:rPr lang="en-IE" b="1" dirty="0"/>
              <a:t>Rules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Less permissive (e.g. “other” value not allowed anymore for CA Activity &amp; CA Type)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Additional Code based value check (for information that evolved from text to code)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E" sz="1600" dirty="0"/>
              <a:t>Numerous “co-constraint” rules (consistency between values for different fields)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IE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6A9CDE-196F-4D2B-8DB8-C7F8D8115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129" y="650147"/>
            <a:ext cx="6356186" cy="2601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76208C-F8C4-4AF0-B498-77956FECE1C4}"/>
              </a:ext>
            </a:extLst>
          </p:cNvPr>
          <p:cNvSpPr txBox="1"/>
          <p:nvPr/>
        </p:nvSpPr>
        <p:spPr>
          <a:xfrm>
            <a:off x="279276" y="1334647"/>
            <a:ext cx="52829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Some of the Changes associated to the </a:t>
            </a:r>
            <a:r>
              <a:rPr lang="en-US" sz="2000" b="1" dirty="0" err="1"/>
              <a:t>eForms</a:t>
            </a:r>
            <a:r>
              <a:rPr lang="en-US" sz="2000" b="1" dirty="0"/>
              <a:t> Implementing Regulation</a:t>
            </a:r>
            <a:endParaRPr lang="en-IE" sz="2000" b="1" dirty="0"/>
          </a:p>
        </p:txBody>
      </p:sp>
    </p:spTree>
    <p:extLst>
      <p:ext uri="{BB962C8B-B14F-4D97-AF65-F5344CB8AC3E}">
        <p14:creationId xmlns:p14="http://schemas.microsoft.com/office/powerpoint/2010/main" val="3053519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2. The new schema</a:t>
            </a:r>
            <a:br>
              <a:rPr lang="en-US" dirty="0"/>
            </a:br>
            <a:r>
              <a:rPr lang="en-US" sz="2400" i="1" dirty="0"/>
              <a:t>a) The challenges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Have a format easily reusable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Address all the changes brought by the regulation (new concepts, structural changes)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 maintenance associated risks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Increase stability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 unnecessary repetitions</a:t>
            </a:r>
          </a:p>
        </p:txBody>
      </p:sp>
    </p:spTree>
    <p:extLst>
      <p:ext uri="{BB962C8B-B14F-4D97-AF65-F5344CB8AC3E}">
        <p14:creationId xmlns:p14="http://schemas.microsoft.com/office/powerpoint/2010/main" val="178208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024D9-A9DD-4C26-A87E-F9EA721F3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044" y="122756"/>
            <a:ext cx="4887636" cy="36730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BE" dirty="0"/>
              <a:t>2. The new </a:t>
            </a:r>
            <a:r>
              <a:rPr lang="fr-BE" dirty="0" err="1"/>
              <a:t>schema</a:t>
            </a:r>
            <a:br>
              <a:rPr lang="fr-BE" dirty="0"/>
            </a:br>
            <a:r>
              <a:rPr lang="fr-BE" sz="2400" i="1" dirty="0"/>
              <a:t>b) OASIS Universal Business </a:t>
            </a:r>
            <a:r>
              <a:rPr lang="fr-BE" sz="2400" i="1" dirty="0" err="1"/>
              <a:t>Language</a:t>
            </a:r>
            <a:endParaRPr lang="en-IE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4676" y="1693094"/>
            <a:ext cx="5947794" cy="4220796"/>
          </a:xfrm>
        </p:spPr>
        <p:txBody>
          <a:bodyPr>
            <a:normAutofit/>
          </a:bodyPr>
          <a:lstStyle/>
          <a:p>
            <a:r>
              <a:rPr lang="en-US" sz="1800" b="1" dirty="0"/>
              <a:t>Open standard, royalty-free</a:t>
            </a:r>
          </a:p>
          <a:p>
            <a:r>
              <a:rPr lang="en-US" sz="1800" b="1" dirty="0"/>
              <a:t>Latest version:</a:t>
            </a:r>
            <a:r>
              <a:rPr lang="en-US" sz="1800" dirty="0"/>
              <a:t> 2.3</a:t>
            </a:r>
          </a:p>
          <a:p>
            <a:r>
              <a:rPr lang="en-US" sz="1800" b="1" dirty="0"/>
              <a:t>ISO Standard </a:t>
            </a:r>
            <a:r>
              <a:rPr lang="en-US" sz="1800" dirty="0"/>
              <a:t>(</a:t>
            </a:r>
            <a:r>
              <a:rPr lang="en-US" sz="1400" dirty="0"/>
              <a:t>v. 2.1: ISO/IEC 19845:2015</a:t>
            </a:r>
            <a:r>
              <a:rPr lang="en-US" sz="1800" dirty="0"/>
              <a:t>)</a:t>
            </a:r>
          </a:p>
          <a:p>
            <a:r>
              <a:rPr lang="en-US" sz="1800" b="1" dirty="0"/>
              <a:t>Highly semantic, XML based</a:t>
            </a:r>
          </a:p>
          <a:p>
            <a:r>
              <a:rPr lang="en-US" sz="1800" b="1" dirty="0"/>
              <a:t>Large Collection</a:t>
            </a:r>
            <a:r>
              <a:rPr lang="en-US" sz="1800" dirty="0"/>
              <a:t>:</a:t>
            </a:r>
          </a:p>
          <a:p>
            <a:pPr lvl="1"/>
            <a:r>
              <a:rPr lang="en-US" sz="1400" dirty="0"/>
              <a:t>1k basic information elements (BBIE),</a:t>
            </a:r>
          </a:p>
          <a:p>
            <a:pPr lvl="1"/>
            <a:r>
              <a:rPr lang="en-US" sz="1400" dirty="0"/>
              <a:t>250+ Aggregated components (ABIE), and </a:t>
            </a:r>
          </a:p>
          <a:p>
            <a:pPr lvl="1"/>
            <a:r>
              <a:rPr lang="en-US" sz="1400" dirty="0"/>
              <a:t>80+ Document types.</a:t>
            </a:r>
          </a:p>
          <a:p>
            <a:r>
              <a:rPr lang="en-US" sz="1800" b="1" dirty="0"/>
              <a:t>World widely developed and used </a:t>
            </a:r>
            <a:r>
              <a:rPr lang="en-US" sz="1800" dirty="0"/>
              <a:t>(</a:t>
            </a:r>
            <a:r>
              <a:rPr lang="en-US" sz="1400" dirty="0"/>
              <a:t>in the EU : ESPD, </a:t>
            </a:r>
            <a:r>
              <a:rPr lang="en-US" sz="1400" dirty="0" err="1"/>
              <a:t>eInvoicing</a:t>
            </a:r>
            <a:r>
              <a:rPr lang="en-US" sz="1400" dirty="0"/>
              <a:t>, BRIS, …</a:t>
            </a:r>
            <a:r>
              <a:rPr lang="en-US" sz="1600" dirty="0"/>
              <a:t>)</a:t>
            </a:r>
            <a:endParaRPr lang="en-US" sz="1800" dirty="0"/>
          </a:p>
          <a:p>
            <a:r>
              <a:rPr lang="en-US" sz="1800" b="1" dirty="0"/>
              <a:t>Possibility to contribute</a:t>
            </a:r>
          </a:p>
          <a:p>
            <a:r>
              <a:rPr lang="en-US" sz="1800" b="1" dirty="0"/>
              <a:t>Extensibility &amp; flexibility</a:t>
            </a:r>
          </a:p>
        </p:txBody>
      </p:sp>
      <p:pic>
        <p:nvPicPr>
          <p:cNvPr id="6" name="Picture 2" descr="http://docs.oasis-open.org/ubl/guidelines/UBL2-Customization1.0cs01_files/image021.gif">
            <a:extLst>
              <a:ext uri="{FF2B5EF4-FFF2-40B4-BE49-F238E27FC236}">
                <a16:creationId xmlns:a16="http://schemas.microsoft.com/office/drawing/2014/main" id="{66CFE37B-4435-4642-9259-BB46CDBEF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598" y="3255292"/>
            <a:ext cx="3900882" cy="304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4607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BE" dirty="0"/>
              <a:t>2. The new </a:t>
            </a:r>
            <a:r>
              <a:rPr lang="fr-BE" dirty="0" err="1"/>
              <a:t>schema</a:t>
            </a:r>
            <a:br>
              <a:rPr lang="fr-BE" dirty="0"/>
            </a:br>
            <a:r>
              <a:rPr lang="fr-BE" sz="2400" i="1" dirty="0"/>
              <a:t>c) </a:t>
            </a:r>
            <a:r>
              <a:rPr lang="fr-BE" sz="2400" i="1" dirty="0" err="1"/>
              <a:t>Tailoring</a:t>
            </a:r>
            <a:endParaRPr lang="en-IE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5921" y="1148551"/>
            <a:ext cx="6535723" cy="4220796"/>
          </a:xfrm>
        </p:spPr>
        <p:txBody>
          <a:bodyPr>
            <a:normAutofit fontScale="92500" lnSpcReduction="10000"/>
          </a:bodyPr>
          <a:lstStyle/>
          <a:p>
            <a:r>
              <a:rPr lang="en-US" sz="1800" b="1" u="sng" dirty="0"/>
              <a:t>Use of 3 document types:</a:t>
            </a:r>
          </a:p>
          <a:p>
            <a:pPr lvl="1"/>
            <a:r>
              <a:rPr lang="en-US" sz="1600" dirty="0"/>
              <a:t>Prior Information Notice</a:t>
            </a:r>
          </a:p>
          <a:p>
            <a:pPr lvl="1"/>
            <a:r>
              <a:rPr lang="en-US" sz="1600" dirty="0"/>
              <a:t>Contract Notice</a:t>
            </a:r>
          </a:p>
          <a:p>
            <a:pPr lvl="1"/>
            <a:r>
              <a:rPr lang="en-US" sz="1600" dirty="0"/>
              <a:t>Contract Award Notice</a:t>
            </a:r>
          </a:p>
          <a:p>
            <a:pPr lvl="1"/>
            <a:endParaRPr lang="en-US" sz="1600" dirty="0"/>
          </a:p>
          <a:p>
            <a:r>
              <a:rPr lang="en-US" sz="1800" b="1" u="sng" dirty="0"/>
              <a:t>Definition of a new document type </a:t>
            </a:r>
            <a:r>
              <a:rPr lang="en-US" sz="1800" dirty="0"/>
              <a:t>(</a:t>
            </a:r>
            <a:r>
              <a:rPr lang="en-US" sz="1400" i="1" dirty="0"/>
              <a:t>UBL based &amp; candidate for v2.4</a:t>
            </a:r>
            <a:r>
              <a:rPr lang="en-US" sz="1800" dirty="0"/>
              <a:t>)</a:t>
            </a:r>
            <a:r>
              <a:rPr lang="en-US" sz="1800" b="1" u="sng" dirty="0"/>
              <a:t>:</a:t>
            </a:r>
          </a:p>
          <a:p>
            <a:pPr lvl="1"/>
            <a:r>
              <a:rPr lang="en-US" sz="1600" dirty="0"/>
              <a:t> Business Information</a:t>
            </a:r>
          </a:p>
          <a:p>
            <a:endParaRPr lang="en-US" sz="1600" dirty="0"/>
          </a:p>
          <a:p>
            <a:r>
              <a:rPr lang="en-US" sz="1800" b="1" u="sng" dirty="0"/>
              <a:t>Flexibility:</a:t>
            </a:r>
          </a:p>
          <a:p>
            <a:pPr lvl="1"/>
            <a:r>
              <a:rPr lang="en-US" sz="1600" dirty="0"/>
              <a:t>Reduction of the number of required elements with the use of codes</a:t>
            </a:r>
          </a:p>
          <a:p>
            <a:pPr lvl="1"/>
            <a:endParaRPr lang="en-US" sz="1600" dirty="0"/>
          </a:p>
          <a:p>
            <a:r>
              <a:rPr lang="en-US" sz="1800" b="1" u="sng" dirty="0"/>
              <a:t>Extensibility</a:t>
            </a:r>
          </a:p>
          <a:p>
            <a:pPr lvl="1"/>
            <a:r>
              <a:rPr lang="en-US" sz="1600" dirty="0"/>
              <a:t>Definition of own aggregate components to:</a:t>
            </a:r>
          </a:p>
          <a:p>
            <a:pPr lvl="2"/>
            <a:r>
              <a:rPr lang="en-US" sz="1600" dirty="0"/>
              <a:t>Satisfy specific requirements</a:t>
            </a:r>
          </a:p>
          <a:p>
            <a:pPr lvl="2"/>
            <a:r>
              <a:rPr lang="en-US" sz="1600" dirty="0"/>
              <a:t>Reduce repetition of information</a:t>
            </a:r>
          </a:p>
          <a:p>
            <a:pPr lvl="1"/>
            <a:endParaRPr lang="en-US" sz="1600" dirty="0"/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275F68E1-17AC-4983-9EE5-982744F379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7580428"/>
              </p:ext>
            </p:extLst>
          </p:nvPr>
        </p:nvGraphicFramePr>
        <p:xfrm>
          <a:off x="6371734" y="127583"/>
          <a:ext cx="5675721" cy="6216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534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2. The new schema</a:t>
            </a:r>
            <a:br>
              <a:rPr lang="en-US" dirty="0"/>
            </a:br>
            <a:r>
              <a:rPr lang="en-US" sz="2400" i="1" dirty="0"/>
              <a:t>d) Balance 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More stable schema (</a:t>
            </a:r>
            <a:r>
              <a:rPr lang="en-US" sz="1600" dirty="0"/>
              <a:t>common library, codes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Controls moved outside the schema (</a:t>
            </a:r>
            <a:r>
              <a:rPr lang="en-US" sz="1600" dirty="0"/>
              <a:t>XSD for lexical &amp; structural validation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Consistent mark-up across all notices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Quick appropriation (</a:t>
            </a:r>
            <a:r>
              <a:rPr lang="en-US" sz="1600" dirty="0"/>
              <a:t>reuse, high semantic, few XSDs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Reduction of repetition and associated errors (</a:t>
            </a:r>
            <a:r>
              <a:rPr lang="en-US" sz="1600" dirty="0"/>
              <a:t>normalization, Multilingual text: repetition of text fields only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Improved data quality (</a:t>
            </a:r>
            <a:r>
              <a:rPr lang="en-US" sz="1600" dirty="0"/>
              <a:t>500+ rules implemented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Increased semantic (</a:t>
            </a:r>
            <a:r>
              <a:rPr lang="en-US" sz="1600" dirty="0"/>
              <a:t>726 fields defined for 409 Business Terms, more structured</a:t>
            </a:r>
            <a:r>
              <a:rPr lang="en-US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 text formatting </a:t>
            </a:r>
          </a:p>
        </p:txBody>
      </p:sp>
    </p:spTree>
    <p:extLst>
      <p:ext uri="{BB962C8B-B14F-4D97-AF65-F5344CB8AC3E}">
        <p14:creationId xmlns:p14="http://schemas.microsoft.com/office/powerpoint/2010/main" val="104969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3. Challenges &amp; benefits for </a:t>
            </a:r>
            <a:r>
              <a:rPr lang="en-US" dirty="0" err="1"/>
              <a:t>reusers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078" y="1209866"/>
            <a:ext cx="10498138" cy="4220796"/>
          </a:xfrm>
        </p:spPr>
        <p:txBody>
          <a:bodyPr vert="horz" lIns="0" tIns="45720" rIns="91440" bIns="45720" rtlCol="0" anchor="t">
            <a:normAutofit fontScale="92500" lnSpcReduction="20000"/>
          </a:bodyPr>
          <a:lstStyle/>
          <a:p>
            <a:pPr marL="0" indent="0" algn="l">
              <a:buNone/>
            </a:pPr>
            <a:r>
              <a:rPr lang="en-US" b="1" i="0" u="sng" dirty="0">
                <a:solidFill>
                  <a:srgbClr val="242424"/>
                </a:solidFill>
                <a:effectLst/>
                <a:latin typeface="Calibri"/>
                <a:cs typeface="Calibri"/>
              </a:rPr>
              <a:t>Challenges:</a:t>
            </a: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42424"/>
                </a:solidFill>
                <a:effectLst/>
                <a:latin typeface="Calibri"/>
                <a:cs typeface="Calibri"/>
              </a:rPr>
              <a:t>New concepts</a:t>
            </a: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42424"/>
                </a:solidFill>
                <a:effectLst/>
                <a:latin typeface="Calibri"/>
                <a:cs typeface="Calibri"/>
              </a:rPr>
              <a:t>Structural changes</a:t>
            </a:r>
            <a:r>
              <a:rPr lang="en-US" dirty="0">
                <a:solidFill>
                  <a:srgbClr val="242424"/>
                </a:solidFill>
                <a:latin typeface="Calibri"/>
                <a:cs typeface="Calibri"/>
              </a:rPr>
              <a:t> </a:t>
            </a: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42424"/>
                </a:solidFill>
                <a:effectLst/>
                <a:latin typeface="Calibri"/>
                <a:cs typeface="Calibri"/>
              </a:rPr>
              <a:t>Change of context for many Business Terms (Procedure -&gt; Lot)</a:t>
            </a:r>
          </a:p>
          <a:p>
            <a:pPr marL="359410" lvl="1" indent="-179705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42424"/>
              </a:solidFill>
              <a:effectLst/>
              <a:latin typeface="Calibri"/>
              <a:cs typeface="Calibri"/>
            </a:endParaRPr>
          </a:p>
          <a:p>
            <a:pPr marL="0" indent="0" algn="l">
              <a:buNone/>
            </a:pPr>
            <a:r>
              <a:rPr lang="en-US" b="1" u="sng" dirty="0">
                <a:solidFill>
                  <a:srgbClr val="242424"/>
                </a:solidFill>
                <a:latin typeface="Calibri"/>
                <a:cs typeface="Calibri"/>
              </a:rPr>
              <a:t>Benefits:</a:t>
            </a: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More reliable search results </a:t>
            </a:r>
            <a:endParaRPr lang="en-US" dirty="0">
              <a:cs typeface="Calibri"/>
            </a:endParaRP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More accurate Business Opportunities identification</a:t>
            </a:r>
            <a:endParaRPr lang="en-US" dirty="0">
              <a:cs typeface="Calibri"/>
            </a:endParaRP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Quick appropriation</a:t>
            </a:r>
            <a:endParaRPr lang="en-US" dirty="0">
              <a:cs typeface="Calibri"/>
            </a:endParaRPr>
          </a:p>
          <a:p>
            <a:pPr marL="359410" lvl="1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More stable schemas</a:t>
            </a:r>
            <a:endParaRPr lang="en-US" dirty="0">
              <a:cs typeface="Calibri"/>
            </a:endParaRPr>
          </a:p>
          <a:p>
            <a:pPr marL="179705" indent="-179705"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42424"/>
              </a:solidFill>
              <a:effectLst/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873053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FC280-B9ED-42FD-9862-5BEA37B00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4. Available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1F846-0BEE-441F-B327-2C698E240A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b="1" u="sng" dirty="0"/>
              <a:t>Software </a:t>
            </a:r>
            <a:r>
              <a:rPr lang="fr-BE" b="1" u="sng" dirty="0" err="1"/>
              <a:t>Development</a:t>
            </a:r>
            <a:r>
              <a:rPr lang="fr-BE" b="1" u="sng" dirty="0"/>
              <a:t> Kit (SDK) </a:t>
            </a:r>
            <a:r>
              <a:rPr lang="fr-BE" b="1" u="sng" dirty="0" err="1"/>
              <a:t>resources</a:t>
            </a:r>
            <a:r>
              <a:rPr lang="fr-BE" b="1" u="sng" dirty="0"/>
              <a:t>:</a:t>
            </a:r>
          </a:p>
          <a:p>
            <a:pPr lvl="1"/>
            <a:r>
              <a:rPr lang="fr-BE" sz="1600" dirty="0" err="1">
                <a:hlinkClick r:id="rId3"/>
              </a:rPr>
              <a:t>Schemas</a:t>
            </a:r>
            <a:r>
              <a:rPr lang="fr-BE" sz="1600" dirty="0"/>
              <a:t> </a:t>
            </a:r>
          </a:p>
          <a:p>
            <a:pPr lvl="1"/>
            <a:r>
              <a:rPr lang="fr-BE" sz="1600" dirty="0" err="1">
                <a:hlinkClick r:id="rId4"/>
              </a:rPr>
              <a:t>eForms</a:t>
            </a:r>
            <a:r>
              <a:rPr lang="fr-BE" sz="1600" dirty="0">
                <a:hlinkClick r:id="rId4"/>
              </a:rPr>
              <a:t> XML </a:t>
            </a:r>
            <a:r>
              <a:rPr lang="fr-BE" sz="1600" dirty="0" err="1">
                <a:hlinkClick r:id="rId4"/>
              </a:rPr>
              <a:t>examples</a:t>
            </a:r>
            <a:endParaRPr lang="fr-BE" sz="1600" dirty="0"/>
          </a:p>
          <a:p>
            <a:pPr lvl="1"/>
            <a:r>
              <a:rPr lang="fr-BE" sz="1600" dirty="0">
                <a:hlinkClick r:id="rId5"/>
              </a:rPr>
              <a:t>Translations</a:t>
            </a:r>
            <a:endParaRPr lang="fr-BE" sz="1600" dirty="0"/>
          </a:p>
          <a:p>
            <a:pPr lvl="1"/>
            <a:r>
              <a:rPr lang="fr-BE" sz="1600" dirty="0" err="1">
                <a:hlinkClick r:id="rId6"/>
              </a:rPr>
              <a:t>eForms</a:t>
            </a:r>
            <a:r>
              <a:rPr lang="fr-BE" sz="1600" dirty="0">
                <a:hlinkClick r:id="rId6"/>
              </a:rPr>
              <a:t> </a:t>
            </a:r>
            <a:r>
              <a:rPr lang="fr-BE" sz="1600" dirty="0" err="1">
                <a:hlinkClick r:id="rId6"/>
              </a:rPr>
              <a:t>Schema</a:t>
            </a:r>
            <a:r>
              <a:rPr lang="fr-BE" sz="1600" dirty="0">
                <a:hlinkClick r:id="rId6"/>
              </a:rPr>
              <a:t> documentation</a:t>
            </a:r>
            <a:endParaRPr lang="fr-BE" sz="1600" dirty="0"/>
          </a:p>
          <a:p>
            <a:pPr lvl="1"/>
            <a:r>
              <a:rPr lang="en-US" sz="1600" dirty="0">
                <a:hlinkClick r:id="rId7"/>
              </a:rPr>
              <a:t>XLST to convert TED-XML to </a:t>
            </a:r>
            <a:r>
              <a:rPr lang="en-US" sz="1600" dirty="0" err="1">
                <a:hlinkClick r:id="rId7"/>
              </a:rPr>
              <a:t>eForms</a:t>
            </a:r>
            <a:r>
              <a:rPr lang="en-US" sz="1600" dirty="0">
                <a:hlinkClick r:id="rId7"/>
              </a:rPr>
              <a:t> schema</a:t>
            </a:r>
            <a:endParaRPr lang="fr-BE" sz="1600" dirty="0"/>
          </a:p>
          <a:p>
            <a:endParaRPr lang="en-IE" sz="1600" dirty="0">
              <a:hlinkClick r:id="rId8"/>
            </a:endParaRPr>
          </a:p>
          <a:p>
            <a:r>
              <a:rPr lang="en-IE" sz="1600" dirty="0">
                <a:hlinkClick r:id="rId8"/>
              </a:rPr>
              <a:t>TED XML schemas</a:t>
            </a:r>
            <a:endParaRPr lang="en-IE" sz="1600" dirty="0"/>
          </a:p>
          <a:p>
            <a:r>
              <a:rPr lang="en-IE" sz="1600" dirty="0">
                <a:hlinkClick r:id="rId9"/>
              </a:rPr>
              <a:t>UBL</a:t>
            </a:r>
            <a:endParaRPr lang="en-IE" sz="1600" dirty="0"/>
          </a:p>
          <a:p>
            <a:endParaRPr lang="fr-BE" sz="1600" dirty="0">
              <a:hlinkClick r:id="rId10"/>
            </a:endParaRPr>
          </a:p>
          <a:p>
            <a:r>
              <a:rPr lang="fr-BE" sz="1600" dirty="0" err="1">
                <a:hlinkClick r:id="rId10"/>
              </a:rPr>
              <a:t>eForms</a:t>
            </a:r>
            <a:r>
              <a:rPr lang="fr-BE" sz="1600" dirty="0">
                <a:hlinkClick r:id="rId10"/>
              </a:rPr>
              <a:t> </a:t>
            </a:r>
            <a:r>
              <a:rPr lang="fr-BE" sz="1600" dirty="0" err="1">
                <a:hlinkClick r:id="rId10"/>
              </a:rPr>
              <a:t>Implementing</a:t>
            </a:r>
            <a:r>
              <a:rPr lang="fr-BE" sz="1600" dirty="0">
                <a:hlinkClick r:id="rId10"/>
              </a:rPr>
              <a:t> </a:t>
            </a:r>
            <a:r>
              <a:rPr lang="fr-BE" sz="1600" dirty="0" err="1">
                <a:hlinkClick r:id="rId10"/>
              </a:rPr>
              <a:t>Regulation</a:t>
            </a:r>
            <a:endParaRPr lang="fr-BE" sz="1600" dirty="0"/>
          </a:p>
          <a:p>
            <a:r>
              <a:rPr lang="fr-BE" sz="1600" dirty="0" err="1">
                <a:hlinkClick r:id="rId11"/>
              </a:rPr>
              <a:t>eForms</a:t>
            </a:r>
            <a:r>
              <a:rPr lang="fr-BE" sz="1600" dirty="0">
                <a:hlinkClick r:id="rId11"/>
              </a:rPr>
              <a:t> Policy </a:t>
            </a:r>
            <a:r>
              <a:rPr lang="fr-BE" sz="1600" dirty="0" err="1">
                <a:hlinkClick r:id="rId11"/>
              </a:rPr>
              <a:t>Implementation</a:t>
            </a:r>
            <a:r>
              <a:rPr lang="fr-BE" sz="1600" dirty="0">
                <a:hlinkClick r:id="rId11"/>
              </a:rPr>
              <a:t> </a:t>
            </a:r>
            <a:r>
              <a:rPr lang="fr-BE" sz="1600" dirty="0" err="1">
                <a:hlinkClick r:id="rId11"/>
              </a:rPr>
              <a:t>Handbook</a:t>
            </a:r>
            <a:endParaRPr lang="en-IE" sz="1800" dirty="0"/>
          </a:p>
          <a:p>
            <a:endParaRPr lang="en-IE" sz="1800" dirty="0">
              <a:hlinkClick r:id="rId12"/>
            </a:endParaRPr>
          </a:p>
          <a:p>
            <a:r>
              <a:rPr lang="fr-BE" sz="1800" dirty="0" err="1">
                <a:hlinkClick r:id="rId12"/>
              </a:rPr>
              <a:t>Ontology</a:t>
            </a:r>
            <a:r>
              <a:rPr lang="fr-BE" sz="1800" dirty="0">
                <a:hlinkClick r:id="rId12"/>
              </a:rPr>
              <a:t> mapping</a:t>
            </a:r>
            <a:r>
              <a:rPr lang="fr-BE" sz="1800" dirty="0"/>
              <a:t> (RML)</a:t>
            </a:r>
          </a:p>
          <a:p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35441406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P Ted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339900"/>
      </a:accent1>
      <a:accent2>
        <a:srgbClr val="6699CC"/>
      </a:accent2>
      <a:accent3>
        <a:srgbClr val="BFD850"/>
      </a:accent3>
      <a:accent4>
        <a:srgbClr val="E1EDAE"/>
      </a:accent4>
      <a:accent5>
        <a:srgbClr val="AAD5F9"/>
      </a:accent5>
      <a:accent6>
        <a:srgbClr val="D3EBF9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d white background 2.potx" id="{7FB89123-1C4A-4B17-8687-5CEC9AD3B639}" vid="{919DC123-B925-4B4C-B31D-E70F43B2573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3" ma:contentTypeDescription="Create a new document." ma:contentTypeScope="" ma:versionID="ea321b4f234790b1dcdfd2c0a034191a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c0bc2ca0a0231eb86a586464861eb47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C60E3E-82A8-4F41-A1A5-5D3908C137DA}">
  <ds:schemaRefs>
    <ds:schemaRef ds:uri="http://www.w3.org/XML/1998/namespace"/>
    <ds:schemaRef ds:uri="http://schemas.microsoft.com/office/2006/documentManagement/types"/>
    <ds:schemaRef ds:uri="cce4269c-1bca-4c47-bcbd-0ca0cb14aa6e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96a7f24e-e0df-4592-b6e0-4a62e251a0e5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EFAD946-F5E8-49E6-A4A8-A31AF8B68D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7211E8-8ACB-4BDE-928F-194F00948B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e4269c-1bca-4c47-bcbd-0ca0cb14aa6e"/>
    <ds:schemaRef ds:uri="96a7f24e-e0df-4592-b6e0-4a62e251a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Ted white background 2</Template>
  <TotalTime>2731</TotalTime>
  <Words>593</Words>
  <Application>Microsoft Office PowerPoint</Application>
  <PresentationFormat>Widescreen</PresentationFormat>
  <Paragraphs>117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-apple-system</vt:lpstr>
      <vt:lpstr>Arial</vt:lpstr>
      <vt:lpstr>Calibri</vt:lpstr>
      <vt:lpstr>System Font Regular</vt:lpstr>
      <vt:lpstr>Office Theme</vt:lpstr>
      <vt:lpstr>PowerPoint Presentation</vt:lpstr>
      <vt:lpstr>Agenda </vt:lpstr>
      <vt:lpstr>1. Introduction </vt:lpstr>
      <vt:lpstr>2. The new schema a) The challenges</vt:lpstr>
      <vt:lpstr>2. The new schema b) OASIS Universal Business Language</vt:lpstr>
      <vt:lpstr>2. The new schema c) Tailoring</vt:lpstr>
      <vt:lpstr>2. The new schema d) Balance </vt:lpstr>
      <vt:lpstr>3. Challenges &amp; benefits for reusers</vt:lpstr>
      <vt:lpstr>4. Available resources</vt:lpstr>
      <vt:lpstr>Thank you for your Attention  Any questions?</vt:lpstr>
    </vt:vector>
  </TitlesOfParts>
  <Company>European Commission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TED XML schema</dc:title>
  <dc:creator>JORDAN Yves (OP-EXT)</dc:creator>
  <cp:keywords/>
  <cp:lastModifiedBy>CRUZ Maria Manuela (OP)</cp:lastModifiedBy>
  <cp:revision>22</cp:revision>
  <cp:lastPrinted>2022-09-21T12:05:25Z</cp:lastPrinted>
  <dcterms:created xsi:type="dcterms:W3CDTF">2022-09-14T07:53:31Z</dcterms:created>
  <dcterms:modified xsi:type="dcterms:W3CDTF">2022-09-26T15:09:16Z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3;#OP.B.2 - Multimedia and Publications|b60b1445-b671-47b6-b729-f0134ff23533</vt:lpwstr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2022-09-14T07:53:32Z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7d745334-2ce1-4173-a0f7-f02138b9132a</vt:lpwstr>
  </property>
  <property fmtid="{D5CDD505-2E9C-101B-9397-08002B2CF9AE}" pid="10" name="MSIP_Label_6bd9ddd1-4d20-43f6-abfa-fc3c07406f94_ContentBits">
    <vt:lpwstr>0</vt:lpwstr>
  </property>
  <property fmtid="{D5CDD505-2E9C-101B-9397-08002B2CF9AE}" pid="11" name="Unit_Directorates_tax">
    <vt:lpwstr/>
  </property>
  <property fmtid="{D5CDD505-2E9C-101B-9397-08002B2CF9AE}" pid="12" name="Applicable_To0Tax">
    <vt:lpwstr/>
  </property>
  <property fmtid="{D5CDD505-2E9C-101B-9397-08002B2CF9AE}" pid="13" name="Applicable_ToTax">
    <vt:lpwstr/>
  </property>
  <property fmtid="{D5CDD505-2E9C-101B-9397-08002B2CF9AE}" pid="14" name="MediaServiceImageTags">
    <vt:lpwstr/>
  </property>
</Properties>
</file>