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98" r:id="rId6"/>
    <p:sldId id="319" r:id="rId7"/>
    <p:sldId id="276" r:id="rId8"/>
    <p:sldId id="277" r:id="rId9"/>
    <p:sldId id="315" r:id="rId10"/>
    <p:sldId id="323" r:id="rId11"/>
    <p:sldId id="320" r:id="rId12"/>
    <p:sldId id="325" r:id="rId13"/>
    <p:sldId id="326" r:id="rId14"/>
    <p:sldId id="327" r:id="rId15"/>
    <p:sldId id="321" r:id="rId16"/>
    <p:sldId id="316" r:id="rId17"/>
    <p:sldId id="328" r:id="rId18"/>
    <p:sldId id="329" r:id="rId19"/>
    <p:sldId id="305" r:id="rId20"/>
    <p:sldId id="307" r:id="rId21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CE783C-B950-58D7-94C5-10C977950AB3}" name="ZAMBELLI Laura (OP)" initials="Z(" userId="S::laura.zambelli@publications.europa.eu::4acc7143-20d1-4b1c-89da-782cfc5c33c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CO Carmelo (OP)" initials="GC(" lastIdx="12" clrIdx="0">
    <p:extLst>
      <p:ext uri="{19B8F6BF-5375-455C-9EA6-DF929625EA0E}">
        <p15:presenceInfo xmlns:p15="http://schemas.microsoft.com/office/powerpoint/2012/main" userId="S-1-5-21-1606980848-2025429265-839522115-1243752" providerId="AD"/>
      </p:ext>
    </p:extLst>
  </p:cmAuthor>
  <p:cmAuthor id="2" name="CHARLIER Cecilia (OP)" initials="CC(" lastIdx="1" clrIdx="1">
    <p:extLst>
      <p:ext uri="{19B8F6BF-5375-455C-9EA6-DF929625EA0E}">
        <p15:presenceInfo xmlns:p15="http://schemas.microsoft.com/office/powerpoint/2012/main" userId="S-1-5-21-1606980848-2025429265-839522115-12477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00"/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D2109-2CD4-4B54-93F4-D1C56556D172}" v="1" dt="2022-09-26T15:15:50.248"/>
    <p1510:client id="{0DE8F015-36A1-4EB0-9C70-13BE6D37C351}" v="11" dt="2022-09-26T08:07:32.181"/>
    <p1510:client id="{673F479F-C901-47AD-AC96-462EE08D7634}" v="14" dt="2022-09-26T08:24:44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5044" autoAdjust="0"/>
  </p:normalViewPr>
  <p:slideViewPr>
    <p:cSldViewPr snapToGrid="0" snapToObjects="1">
      <p:cViewPr varScale="1">
        <p:scale>
          <a:sx n="138" d="100"/>
          <a:sy n="138" d="100"/>
        </p:scale>
        <p:origin x="3312" y="12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MBELLI Laura (OP)" userId="S::laura.zambelli@publications.europa.eu::4acc7143-20d1-4b1c-89da-782cfc5c33c0" providerId="AD" clId="Web-{0DE8F015-36A1-4EB0-9C70-13BE6D37C351}"/>
    <pc:docChg chg="modSld">
      <pc:chgData name="ZAMBELLI Laura (OP)" userId="S::laura.zambelli@publications.europa.eu::4acc7143-20d1-4b1c-89da-782cfc5c33c0" providerId="AD" clId="Web-{0DE8F015-36A1-4EB0-9C70-13BE6D37C351}" dt="2022-09-26T08:07:32.181" v="10" actId="20577"/>
      <pc:docMkLst>
        <pc:docMk/>
      </pc:docMkLst>
      <pc:sldChg chg="modSp">
        <pc:chgData name="ZAMBELLI Laura (OP)" userId="S::laura.zambelli@publications.europa.eu::4acc7143-20d1-4b1c-89da-782cfc5c33c0" providerId="AD" clId="Web-{0DE8F015-36A1-4EB0-9C70-13BE6D37C351}" dt="2022-09-26T08:05:56.055" v="3" actId="20577"/>
        <pc:sldMkLst>
          <pc:docMk/>
          <pc:sldMk cId="364608980" sldId="256"/>
        </pc:sldMkLst>
        <pc:spChg chg="mod">
          <ac:chgData name="ZAMBELLI Laura (OP)" userId="S::laura.zambelli@publications.europa.eu::4acc7143-20d1-4b1c-89da-782cfc5c33c0" providerId="AD" clId="Web-{0DE8F015-36A1-4EB0-9C70-13BE6D37C351}" dt="2022-09-26T08:05:56.055" v="3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modSp">
        <pc:chgData name="ZAMBELLI Laura (OP)" userId="S::laura.zambelli@publications.europa.eu::4acc7143-20d1-4b1c-89da-782cfc5c33c0" providerId="AD" clId="Web-{0DE8F015-36A1-4EB0-9C70-13BE6D37C351}" dt="2022-09-26T08:07:32.181" v="10" actId="20577"/>
        <pc:sldMkLst>
          <pc:docMk/>
          <pc:sldMk cId="811263569" sldId="277"/>
        </pc:sldMkLst>
        <pc:spChg chg="mod">
          <ac:chgData name="ZAMBELLI Laura (OP)" userId="S::laura.zambelli@publications.europa.eu::4acc7143-20d1-4b1c-89da-782cfc5c33c0" providerId="AD" clId="Web-{0DE8F015-36A1-4EB0-9C70-13BE6D37C351}" dt="2022-09-26T08:07:32.181" v="10" actId="20577"/>
          <ac:spMkLst>
            <pc:docMk/>
            <pc:sldMk cId="811263569" sldId="277"/>
            <ac:spMk id="3" creationId="{00000000-0000-0000-0000-000000000000}"/>
          </ac:spMkLst>
        </pc:spChg>
      </pc:sldChg>
      <pc:sldChg chg="modSp">
        <pc:chgData name="ZAMBELLI Laura (OP)" userId="S::laura.zambelli@publications.europa.eu::4acc7143-20d1-4b1c-89da-782cfc5c33c0" providerId="AD" clId="Web-{0DE8F015-36A1-4EB0-9C70-13BE6D37C351}" dt="2022-09-26T08:06:20.460" v="5" actId="20577"/>
        <pc:sldMkLst>
          <pc:docMk/>
          <pc:sldMk cId="534301480" sldId="319"/>
        </pc:sldMkLst>
        <pc:spChg chg="mod">
          <ac:chgData name="ZAMBELLI Laura (OP)" userId="S::laura.zambelli@publications.europa.eu::4acc7143-20d1-4b1c-89da-782cfc5c33c0" providerId="AD" clId="Web-{0DE8F015-36A1-4EB0-9C70-13BE6D37C351}" dt="2022-09-26T08:06:20.460" v="5" actId="20577"/>
          <ac:spMkLst>
            <pc:docMk/>
            <pc:sldMk cId="534301480" sldId="319"/>
            <ac:spMk id="3" creationId="{00000000-0000-0000-0000-000000000000}"/>
          </ac:spMkLst>
        </pc:spChg>
      </pc:sldChg>
    </pc:docChg>
  </pc:docChgLst>
  <pc:docChgLst>
    <pc:chgData name="GRECO Carmelo (OP)" userId="9478a9e5-5062-493f-8746-f79b84df33b6" providerId="ADAL" clId="{B90CD06F-D350-4E63-8620-5785295AEA7D}"/>
    <pc:docChg chg="undo custSel addSld delSld modSld sldOrd">
      <pc:chgData name="GRECO Carmelo (OP)" userId="9478a9e5-5062-493f-8746-f79b84df33b6" providerId="ADAL" clId="{B90CD06F-D350-4E63-8620-5785295AEA7D}" dt="2022-09-23T20:48:37.099" v="424" actId="47"/>
      <pc:docMkLst>
        <pc:docMk/>
      </pc:docMkLst>
      <pc:sldChg chg="addSp delSp modSp mod">
        <pc:chgData name="GRECO Carmelo (OP)" userId="9478a9e5-5062-493f-8746-f79b84df33b6" providerId="ADAL" clId="{B90CD06F-D350-4E63-8620-5785295AEA7D}" dt="2022-09-23T20:48:16.278" v="423" actId="1076"/>
        <pc:sldMkLst>
          <pc:docMk/>
          <pc:sldMk cId="3835367962" sldId="316"/>
        </pc:sldMkLst>
        <pc:picChg chg="add mod">
          <ac:chgData name="GRECO Carmelo (OP)" userId="9478a9e5-5062-493f-8746-f79b84df33b6" providerId="ADAL" clId="{B90CD06F-D350-4E63-8620-5785295AEA7D}" dt="2022-09-23T20:45:42.272" v="415" actId="1076"/>
          <ac:picMkLst>
            <pc:docMk/>
            <pc:sldMk cId="3835367962" sldId="316"/>
            <ac:picMk id="7" creationId="{EA10719C-F82C-4571-A304-4FDA1D0E0B6E}"/>
          </ac:picMkLst>
        </pc:picChg>
        <pc:picChg chg="del">
          <ac:chgData name="GRECO Carmelo (OP)" userId="9478a9e5-5062-493f-8746-f79b84df33b6" providerId="ADAL" clId="{B90CD06F-D350-4E63-8620-5785295AEA7D}" dt="2022-09-23T20:47:53.847" v="416" actId="478"/>
          <ac:picMkLst>
            <pc:docMk/>
            <pc:sldMk cId="3835367962" sldId="316"/>
            <ac:picMk id="9" creationId="{B0A5C00D-1B5E-474C-A395-2F1E5EB2811A}"/>
          </ac:picMkLst>
        </pc:picChg>
        <pc:picChg chg="add mod">
          <ac:chgData name="GRECO Carmelo (OP)" userId="9478a9e5-5062-493f-8746-f79b84df33b6" providerId="ADAL" clId="{B90CD06F-D350-4E63-8620-5785295AEA7D}" dt="2022-09-23T20:48:16.278" v="423" actId="1076"/>
          <ac:picMkLst>
            <pc:docMk/>
            <pc:sldMk cId="3835367962" sldId="316"/>
            <ac:picMk id="10" creationId="{8C20E8FB-6B10-4FFB-9009-31D5B686C60C}"/>
          </ac:picMkLst>
        </pc:picChg>
        <pc:picChg chg="del">
          <ac:chgData name="GRECO Carmelo (OP)" userId="9478a9e5-5062-493f-8746-f79b84df33b6" providerId="ADAL" clId="{B90CD06F-D350-4E63-8620-5785295AEA7D}" dt="2022-09-23T20:45:18.426" v="407" actId="478"/>
          <ac:picMkLst>
            <pc:docMk/>
            <pc:sldMk cId="3835367962" sldId="316"/>
            <ac:picMk id="11" creationId="{0B5C751A-44A7-4473-B8CE-08BDD463F90B}"/>
          </ac:picMkLst>
        </pc:picChg>
      </pc:sldChg>
      <pc:sldChg chg="del">
        <pc:chgData name="GRECO Carmelo (OP)" userId="9478a9e5-5062-493f-8746-f79b84df33b6" providerId="ADAL" clId="{B90CD06F-D350-4E63-8620-5785295AEA7D}" dt="2022-09-23T20:48:37.099" v="424" actId="47"/>
        <pc:sldMkLst>
          <pc:docMk/>
          <pc:sldMk cId="662334076" sldId="322"/>
        </pc:sldMkLst>
      </pc:sldChg>
      <pc:sldChg chg="addSp delSp modSp mod">
        <pc:chgData name="GRECO Carmelo (OP)" userId="9478a9e5-5062-493f-8746-f79b84df33b6" providerId="ADAL" clId="{B90CD06F-D350-4E63-8620-5785295AEA7D}" dt="2022-09-23T20:41:43.088" v="406" actId="20577"/>
        <pc:sldMkLst>
          <pc:docMk/>
          <pc:sldMk cId="1145180541" sldId="328"/>
        </pc:sldMkLst>
        <pc:spChg chg="mod">
          <ac:chgData name="GRECO Carmelo (OP)" userId="9478a9e5-5062-493f-8746-f79b84df33b6" providerId="ADAL" clId="{B90CD06F-D350-4E63-8620-5785295AEA7D}" dt="2022-09-23T20:41:43.088" v="406" actId="20577"/>
          <ac:spMkLst>
            <pc:docMk/>
            <pc:sldMk cId="1145180541" sldId="328"/>
            <ac:spMk id="3" creationId="{0373B90D-CBB5-47EB-816D-D2EE38BE17A1}"/>
          </ac:spMkLst>
        </pc:spChg>
        <pc:picChg chg="add del">
          <ac:chgData name="GRECO Carmelo (OP)" userId="9478a9e5-5062-493f-8746-f79b84df33b6" providerId="ADAL" clId="{B90CD06F-D350-4E63-8620-5785295AEA7D}" dt="2022-09-23T20:25:52.516" v="3" actId="478"/>
          <ac:picMkLst>
            <pc:docMk/>
            <pc:sldMk cId="1145180541" sldId="328"/>
            <ac:picMk id="6" creationId="{A45949A5-BBF9-45BB-8988-3F4C8F29CDD6}"/>
          </ac:picMkLst>
        </pc:picChg>
        <pc:picChg chg="add del mod">
          <ac:chgData name="GRECO Carmelo (OP)" userId="9478a9e5-5062-493f-8746-f79b84df33b6" providerId="ADAL" clId="{B90CD06F-D350-4E63-8620-5785295AEA7D}" dt="2022-09-23T20:26:44.912" v="6" actId="478"/>
          <ac:picMkLst>
            <pc:docMk/>
            <pc:sldMk cId="1145180541" sldId="328"/>
            <ac:picMk id="8" creationId="{55AE29B7-D172-4556-9FB6-64FAA91CBD1A}"/>
          </ac:picMkLst>
        </pc:picChg>
        <pc:picChg chg="add mod">
          <ac:chgData name="GRECO Carmelo (OP)" userId="9478a9e5-5062-493f-8746-f79b84df33b6" providerId="ADAL" clId="{B90CD06F-D350-4E63-8620-5785295AEA7D}" dt="2022-09-23T20:27:27.940" v="12" actId="14100"/>
          <ac:picMkLst>
            <pc:docMk/>
            <pc:sldMk cId="1145180541" sldId="328"/>
            <ac:picMk id="10" creationId="{BB114456-8265-40D0-AA9E-B1CFEDA2DA66}"/>
          </ac:picMkLst>
        </pc:picChg>
      </pc:sldChg>
      <pc:sldChg chg="addSp delSp modSp add mod ord">
        <pc:chgData name="GRECO Carmelo (OP)" userId="9478a9e5-5062-493f-8746-f79b84df33b6" providerId="ADAL" clId="{B90CD06F-D350-4E63-8620-5785295AEA7D}" dt="2022-09-23T20:41:34.606" v="396" actId="20577"/>
        <pc:sldMkLst>
          <pc:docMk/>
          <pc:sldMk cId="3815284071" sldId="329"/>
        </pc:sldMkLst>
        <pc:spChg chg="mod">
          <ac:chgData name="GRECO Carmelo (OP)" userId="9478a9e5-5062-493f-8746-f79b84df33b6" providerId="ADAL" clId="{B90CD06F-D350-4E63-8620-5785295AEA7D}" dt="2022-09-23T20:36:07.283" v="319" actId="20577"/>
          <ac:spMkLst>
            <pc:docMk/>
            <pc:sldMk cId="3815284071" sldId="329"/>
            <ac:spMk id="2" creationId="{A1CDDF39-4D15-40A6-A3B5-8FA310402352}"/>
          </ac:spMkLst>
        </pc:spChg>
        <pc:spChg chg="mod">
          <ac:chgData name="GRECO Carmelo (OP)" userId="9478a9e5-5062-493f-8746-f79b84df33b6" providerId="ADAL" clId="{B90CD06F-D350-4E63-8620-5785295AEA7D}" dt="2022-09-23T20:41:34.606" v="396" actId="20577"/>
          <ac:spMkLst>
            <pc:docMk/>
            <pc:sldMk cId="3815284071" sldId="329"/>
            <ac:spMk id="3" creationId="{0373B90D-CBB5-47EB-816D-D2EE38BE17A1}"/>
          </ac:spMkLst>
        </pc:spChg>
        <pc:picChg chg="add del mod">
          <ac:chgData name="GRECO Carmelo (OP)" userId="9478a9e5-5062-493f-8746-f79b84df33b6" providerId="ADAL" clId="{B90CD06F-D350-4E63-8620-5785295AEA7D}" dt="2022-09-23T20:40:48.303" v="360" actId="478"/>
          <ac:picMkLst>
            <pc:docMk/>
            <pc:sldMk cId="3815284071" sldId="329"/>
            <ac:picMk id="6" creationId="{52B55A4B-F216-4FDD-B5CC-40804194F366}"/>
          </ac:picMkLst>
        </pc:picChg>
        <pc:picChg chg="add mod">
          <ac:chgData name="GRECO Carmelo (OP)" userId="9478a9e5-5062-493f-8746-f79b84df33b6" providerId="ADAL" clId="{B90CD06F-D350-4E63-8620-5785295AEA7D}" dt="2022-09-23T20:41:03.656" v="365" actId="1076"/>
          <ac:picMkLst>
            <pc:docMk/>
            <pc:sldMk cId="3815284071" sldId="329"/>
            <ac:picMk id="8" creationId="{0E6C1321-C4A3-45A2-9B4D-C9571351DC3E}"/>
          </ac:picMkLst>
        </pc:picChg>
        <pc:picChg chg="del">
          <ac:chgData name="GRECO Carmelo (OP)" userId="9478a9e5-5062-493f-8746-f79b84df33b6" providerId="ADAL" clId="{B90CD06F-D350-4E63-8620-5785295AEA7D}" dt="2022-09-23T20:37:30.452" v="355" actId="478"/>
          <ac:picMkLst>
            <pc:docMk/>
            <pc:sldMk cId="3815284071" sldId="329"/>
            <ac:picMk id="10" creationId="{BB114456-8265-40D0-AA9E-B1CFEDA2DA66}"/>
          </ac:picMkLst>
        </pc:picChg>
      </pc:sldChg>
    </pc:docChg>
  </pc:docChgLst>
  <pc:docChgLst>
    <pc:chgData name="CRUZ Maria Manuela (OP)" userId="8234e26c-d2c3-4d43-96b0-c50460283c9e" providerId="ADAL" clId="{010D2109-2CD4-4B54-93F4-D1C56556D172}"/>
    <pc:docChg chg="custSel modSld">
      <pc:chgData name="CRUZ Maria Manuela (OP)" userId="8234e26c-d2c3-4d43-96b0-c50460283c9e" providerId="ADAL" clId="{010D2109-2CD4-4B54-93F4-D1C56556D172}" dt="2022-09-26T15:16:59.599" v="52" actId="20577"/>
      <pc:docMkLst>
        <pc:docMk/>
      </pc:docMkLst>
      <pc:sldChg chg="addSp delSp modSp mod">
        <pc:chgData name="CRUZ Maria Manuela (OP)" userId="8234e26c-d2c3-4d43-96b0-c50460283c9e" providerId="ADAL" clId="{010D2109-2CD4-4B54-93F4-D1C56556D172}" dt="2022-09-26T15:16:59.599" v="52" actId="20577"/>
        <pc:sldMkLst>
          <pc:docMk/>
          <pc:sldMk cId="364608980" sldId="256"/>
        </pc:sldMkLst>
        <pc:spChg chg="del">
          <ac:chgData name="CRUZ Maria Manuela (OP)" userId="8234e26c-d2c3-4d43-96b0-c50460283c9e" providerId="ADAL" clId="{010D2109-2CD4-4B54-93F4-D1C56556D172}" dt="2022-09-26T15:16:22.751" v="35" actId="478"/>
          <ac:spMkLst>
            <pc:docMk/>
            <pc:sldMk cId="364608980" sldId="256"/>
            <ac:spMk id="2" creationId="{09B29C9A-550B-114F-9B2F-060018805E26}"/>
          </ac:spMkLst>
        </pc:spChg>
        <pc:spChg chg="del">
          <ac:chgData name="CRUZ Maria Manuela (OP)" userId="8234e26c-d2c3-4d43-96b0-c50460283c9e" providerId="ADAL" clId="{010D2109-2CD4-4B54-93F4-D1C56556D172}" dt="2022-09-26T15:16:31.222" v="37" actId="478"/>
          <ac:spMkLst>
            <pc:docMk/>
            <pc:sldMk cId="364608980" sldId="256"/>
            <ac:spMk id="3" creationId="{6C6FCB52-11F2-7444-BFF5-C56D3454EB6A}"/>
          </ac:spMkLst>
        </pc:spChg>
        <pc:spChg chg="add mod">
          <ac:chgData name="CRUZ Maria Manuela (OP)" userId="8234e26c-d2c3-4d43-96b0-c50460283c9e" providerId="ADAL" clId="{010D2109-2CD4-4B54-93F4-D1C56556D172}" dt="2022-09-26T15:16:15.266" v="34" actId="20577"/>
          <ac:spMkLst>
            <pc:docMk/>
            <pc:sldMk cId="364608980" sldId="256"/>
            <ac:spMk id="4" creationId="{B6652EEF-848E-4EC1-8244-FDB48B838BFC}"/>
          </ac:spMkLst>
        </pc:spChg>
        <pc:spChg chg="add del mod">
          <ac:chgData name="CRUZ Maria Manuela (OP)" userId="8234e26c-d2c3-4d43-96b0-c50460283c9e" providerId="ADAL" clId="{010D2109-2CD4-4B54-93F4-D1C56556D172}" dt="2022-09-26T15:16:25.983" v="36" actId="478"/>
          <ac:spMkLst>
            <pc:docMk/>
            <pc:sldMk cId="364608980" sldId="256"/>
            <ac:spMk id="6" creationId="{E28774EE-4F9E-40A1-9520-567243B63844}"/>
          </ac:spMkLst>
        </pc:spChg>
        <pc:spChg chg="add mod">
          <ac:chgData name="CRUZ Maria Manuela (OP)" userId="8234e26c-d2c3-4d43-96b0-c50460283c9e" providerId="ADAL" clId="{010D2109-2CD4-4B54-93F4-D1C56556D172}" dt="2022-09-26T15:16:59.599" v="52" actId="20577"/>
          <ac:spMkLst>
            <pc:docMk/>
            <pc:sldMk cId="364608980" sldId="256"/>
            <ac:spMk id="8" creationId="{BD91E0DA-FED8-4643-8444-7974EEB61205}"/>
          </ac:spMkLst>
        </pc:spChg>
      </pc:sldChg>
    </pc:docChg>
  </pc:docChgLst>
  <pc:docChgLst>
    <pc:chgData name="GRECO Carmelo (OP)" userId="9478a9e5-5062-493f-8746-f79b84df33b6" providerId="ADAL" clId="{E85A4030-7593-48BA-A19C-C95BC73DCE2F}"/>
    <pc:docChg chg="">
      <pc:chgData name="GRECO Carmelo (OP)" userId="9478a9e5-5062-493f-8746-f79b84df33b6" providerId="ADAL" clId="{E85A4030-7593-48BA-A19C-C95BC73DCE2F}" dt="2022-09-26T14:39:03.963" v="1"/>
      <pc:docMkLst>
        <pc:docMk/>
      </pc:docMkLst>
      <pc:sldChg chg="delCm modCm">
        <pc:chgData name="GRECO Carmelo (OP)" userId="9478a9e5-5062-493f-8746-f79b84df33b6" providerId="ADAL" clId="{E85A4030-7593-48BA-A19C-C95BC73DCE2F}" dt="2022-09-26T14:39:03.963" v="1"/>
        <pc:sldMkLst>
          <pc:docMk/>
          <pc:sldMk cId="364608980" sldId="256"/>
        </pc:sldMkLst>
      </pc:sldChg>
    </pc:docChg>
  </pc:docChgLst>
  <pc:docChgLst>
    <pc:chgData name="ZAMBELLI Laura (OP)" userId="S::laura.zambelli@publications.europa.eu::4acc7143-20d1-4b1c-89da-782cfc5c33c0" providerId="AD" clId="Web-{673F479F-C901-47AD-AC96-462EE08D7634}"/>
    <pc:docChg chg="mod modSld">
      <pc:chgData name="ZAMBELLI Laura (OP)" userId="S::laura.zambelli@publications.europa.eu::4acc7143-20d1-4b1c-89da-782cfc5c33c0" providerId="AD" clId="Web-{673F479F-C901-47AD-AC96-462EE08D7634}" dt="2022-09-26T08:24:41.823" v="10" actId="20577"/>
      <pc:docMkLst>
        <pc:docMk/>
      </pc:docMkLst>
      <pc:sldChg chg="addCm">
        <pc:chgData name="ZAMBELLI Laura (OP)" userId="S::laura.zambelli@publications.europa.eu::4acc7143-20d1-4b1c-89da-782cfc5c33c0" providerId="AD" clId="Web-{673F479F-C901-47AD-AC96-462EE08D7634}" dt="2022-09-26T08:22:58.818" v="1"/>
        <pc:sldMkLst>
          <pc:docMk/>
          <pc:sldMk cId="364608980" sldId="256"/>
        </pc:sldMkLst>
      </pc:sldChg>
      <pc:sldChg chg="modSp">
        <pc:chgData name="ZAMBELLI Laura (OP)" userId="S::laura.zambelli@publications.europa.eu::4acc7143-20d1-4b1c-89da-782cfc5c33c0" providerId="AD" clId="Web-{673F479F-C901-47AD-AC96-462EE08D7634}" dt="2022-09-26T08:24:41.823" v="10" actId="20577"/>
        <pc:sldMkLst>
          <pc:docMk/>
          <pc:sldMk cId="3835367962" sldId="316"/>
        </pc:sldMkLst>
        <pc:spChg chg="mod">
          <ac:chgData name="ZAMBELLI Laura (OP)" userId="S::laura.zambelli@publications.europa.eu::4acc7143-20d1-4b1c-89da-782cfc5c33c0" providerId="AD" clId="Web-{673F479F-C901-47AD-AC96-462EE08D7634}" dt="2022-09-26T08:24:41.823" v="10" actId="20577"/>
          <ac:spMkLst>
            <pc:docMk/>
            <pc:sldMk cId="3835367962" sldId="316"/>
            <ac:spMk id="3" creationId="{73A220EE-6442-4C10-8D1E-852A1D00E7A7}"/>
          </ac:spMkLst>
        </pc:spChg>
      </pc:sldChg>
      <pc:sldChg chg="modSp">
        <pc:chgData name="ZAMBELLI Laura (OP)" userId="S::laura.zambelli@publications.europa.eu::4acc7143-20d1-4b1c-89da-782cfc5c33c0" providerId="AD" clId="Web-{673F479F-C901-47AD-AC96-462EE08D7634}" dt="2022-09-26T08:23:42.226" v="5" actId="20577"/>
        <pc:sldMkLst>
          <pc:docMk/>
          <pc:sldMk cId="629924379" sldId="320"/>
        </pc:sldMkLst>
        <pc:spChg chg="mod">
          <ac:chgData name="ZAMBELLI Laura (OP)" userId="S::laura.zambelli@publications.europa.eu::4acc7143-20d1-4b1c-89da-782cfc5c33c0" providerId="AD" clId="Web-{673F479F-C901-47AD-AC96-462EE08D7634}" dt="2022-09-26T08:23:42.226" v="5" actId="20577"/>
          <ac:spMkLst>
            <pc:docMk/>
            <pc:sldMk cId="629924379" sldId="320"/>
            <ac:spMk id="3" creationId="{00000000-0000-0000-0000-000000000000}"/>
          </ac:spMkLst>
        </pc:spChg>
      </pc:sldChg>
      <pc:sldChg chg="modSp">
        <pc:chgData name="ZAMBELLI Laura (OP)" userId="S::laura.zambelli@publications.europa.eu::4acc7143-20d1-4b1c-89da-782cfc5c33c0" providerId="AD" clId="Web-{673F479F-C901-47AD-AC96-462EE08D7634}" dt="2022-09-26T08:23:34.726" v="3" actId="20577"/>
        <pc:sldMkLst>
          <pc:docMk/>
          <pc:sldMk cId="462108289" sldId="323"/>
        </pc:sldMkLst>
        <pc:spChg chg="mod">
          <ac:chgData name="ZAMBELLI Laura (OP)" userId="S::laura.zambelli@publications.europa.eu::4acc7143-20d1-4b1c-89da-782cfc5c33c0" providerId="AD" clId="Web-{673F479F-C901-47AD-AC96-462EE08D7634}" dt="2022-09-26T08:23:34.726" v="3" actId="20577"/>
          <ac:spMkLst>
            <pc:docMk/>
            <pc:sldMk cId="462108289" sldId="323"/>
            <ac:spMk id="3" creationId="{0373B90D-CBB5-47EB-816D-D2EE38BE17A1}"/>
          </ac:spMkLst>
        </pc:spChg>
      </pc:sldChg>
      <pc:sldChg chg="modSp">
        <pc:chgData name="ZAMBELLI Laura (OP)" userId="S::laura.zambelli@publications.europa.eu::4acc7143-20d1-4b1c-89da-782cfc5c33c0" providerId="AD" clId="Web-{673F479F-C901-47AD-AC96-462EE08D7634}" dt="2022-09-26T08:24:18.040" v="8" actId="20577"/>
        <pc:sldMkLst>
          <pc:docMk/>
          <pc:sldMk cId="1396397836" sldId="327"/>
        </pc:sldMkLst>
        <pc:spChg chg="mod">
          <ac:chgData name="ZAMBELLI Laura (OP)" userId="S::laura.zambelli@publications.europa.eu::4acc7143-20d1-4b1c-89da-782cfc5c33c0" providerId="AD" clId="Web-{673F479F-C901-47AD-AC96-462EE08D7634}" dt="2022-09-26T08:24:18.040" v="8" actId="20577"/>
          <ac:spMkLst>
            <pc:docMk/>
            <pc:sldMk cId="1396397836" sldId="327"/>
            <ac:spMk id="3" creationId="{0373B90D-CBB5-47EB-816D-D2EE38BE17A1}"/>
          </ac:spMkLst>
        </pc:spChg>
      </pc:sldChg>
    </pc:docChg>
  </pc:docChgLst>
  <pc:docChgLst>
    <pc:chgData name="GRECO Carmelo (OP)" userId="9478a9e5-5062-493f-8746-f79b84df33b6" providerId="ADAL" clId="{006830DD-9DC3-4866-82BE-B713696B9A79}"/>
    <pc:docChg chg="custSel addSld delSld modSld sldOrd">
      <pc:chgData name="GRECO Carmelo (OP)" userId="9478a9e5-5062-493f-8746-f79b84df33b6" providerId="ADAL" clId="{006830DD-9DC3-4866-82BE-B713696B9A79}" dt="2022-09-23T17:47:35.906" v="1282" actId="478"/>
      <pc:docMkLst>
        <pc:docMk/>
      </pc:docMkLst>
      <pc:sldChg chg="modSp mod">
        <pc:chgData name="GRECO Carmelo (OP)" userId="9478a9e5-5062-493f-8746-f79b84df33b6" providerId="ADAL" clId="{006830DD-9DC3-4866-82BE-B713696B9A79}" dt="2022-09-23T16:00:07.088" v="1" actId="20577"/>
        <pc:sldMkLst>
          <pc:docMk/>
          <pc:sldMk cId="3565374624" sldId="298"/>
        </pc:sldMkLst>
        <pc:spChg chg="mod">
          <ac:chgData name="GRECO Carmelo (OP)" userId="9478a9e5-5062-493f-8746-f79b84df33b6" providerId="ADAL" clId="{006830DD-9DC3-4866-82BE-B713696B9A79}" dt="2022-09-23T16:00:07.088" v="1" actId="20577"/>
          <ac:spMkLst>
            <pc:docMk/>
            <pc:sldMk cId="3565374624" sldId="298"/>
            <ac:spMk id="3" creationId="{00000000-0000-0000-0000-000000000000}"/>
          </ac:spMkLst>
        </pc:spChg>
      </pc:sldChg>
      <pc:sldChg chg="del">
        <pc:chgData name="GRECO Carmelo (OP)" userId="9478a9e5-5062-493f-8746-f79b84df33b6" providerId="ADAL" clId="{006830DD-9DC3-4866-82BE-B713696B9A79}" dt="2022-09-23T17:43:45.457" v="1246" actId="47"/>
        <pc:sldMkLst>
          <pc:docMk/>
          <pc:sldMk cId="3288382144" sldId="309"/>
        </pc:sldMkLst>
      </pc:sldChg>
      <pc:sldChg chg="del">
        <pc:chgData name="GRECO Carmelo (OP)" userId="9478a9e5-5062-493f-8746-f79b84df33b6" providerId="ADAL" clId="{006830DD-9DC3-4866-82BE-B713696B9A79}" dt="2022-09-23T17:43:46.908" v="1247" actId="47"/>
        <pc:sldMkLst>
          <pc:docMk/>
          <pc:sldMk cId="1330949068" sldId="310"/>
        </pc:sldMkLst>
      </pc:sldChg>
      <pc:sldChg chg="del">
        <pc:chgData name="GRECO Carmelo (OP)" userId="9478a9e5-5062-493f-8746-f79b84df33b6" providerId="ADAL" clId="{006830DD-9DC3-4866-82BE-B713696B9A79}" dt="2022-09-23T17:43:47.965" v="1248" actId="47"/>
        <pc:sldMkLst>
          <pc:docMk/>
          <pc:sldMk cId="4039828865" sldId="311"/>
        </pc:sldMkLst>
      </pc:sldChg>
      <pc:sldChg chg="del">
        <pc:chgData name="GRECO Carmelo (OP)" userId="9478a9e5-5062-493f-8746-f79b84df33b6" providerId="ADAL" clId="{006830DD-9DC3-4866-82BE-B713696B9A79}" dt="2022-09-23T17:43:48.987" v="1249" actId="47"/>
        <pc:sldMkLst>
          <pc:docMk/>
          <pc:sldMk cId="29487882" sldId="312"/>
        </pc:sldMkLst>
      </pc:sldChg>
      <pc:sldChg chg="del">
        <pc:chgData name="GRECO Carmelo (OP)" userId="9478a9e5-5062-493f-8746-f79b84df33b6" providerId="ADAL" clId="{006830DD-9DC3-4866-82BE-B713696B9A79}" dt="2022-09-23T17:43:50.163" v="1250" actId="47"/>
        <pc:sldMkLst>
          <pc:docMk/>
          <pc:sldMk cId="3037952922" sldId="313"/>
        </pc:sldMkLst>
      </pc:sldChg>
      <pc:sldChg chg="del">
        <pc:chgData name="GRECO Carmelo (OP)" userId="9478a9e5-5062-493f-8746-f79b84df33b6" providerId="ADAL" clId="{006830DD-9DC3-4866-82BE-B713696B9A79}" dt="2022-09-23T17:43:42.303" v="1245" actId="47"/>
        <pc:sldMkLst>
          <pc:docMk/>
          <pc:sldMk cId="3982845169" sldId="317"/>
        </pc:sldMkLst>
      </pc:sldChg>
      <pc:sldChg chg="modSp mod">
        <pc:chgData name="GRECO Carmelo (OP)" userId="9478a9e5-5062-493f-8746-f79b84df33b6" providerId="ADAL" clId="{006830DD-9DC3-4866-82BE-B713696B9A79}" dt="2022-09-23T17:36:56.826" v="1124" actId="20577"/>
        <pc:sldMkLst>
          <pc:docMk/>
          <pc:sldMk cId="629924379" sldId="320"/>
        </pc:sldMkLst>
        <pc:spChg chg="mod">
          <ac:chgData name="GRECO Carmelo (OP)" userId="9478a9e5-5062-493f-8746-f79b84df33b6" providerId="ADAL" clId="{006830DD-9DC3-4866-82BE-B713696B9A79}" dt="2022-09-23T17:36:56.826" v="1124" actId="20577"/>
          <ac:spMkLst>
            <pc:docMk/>
            <pc:sldMk cId="629924379" sldId="320"/>
            <ac:spMk id="3" creationId="{00000000-0000-0000-0000-000000000000}"/>
          </ac:spMkLst>
        </pc:spChg>
      </pc:sldChg>
      <pc:sldChg chg="modSp mod">
        <pc:chgData name="GRECO Carmelo (OP)" userId="9478a9e5-5062-493f-8746-f79b84df33b6" providerId="ADAL" clId="{006830DD-9DC3-4866-82BE-B713696B9A79}" dt="2022-09-23T17:42:59.024" v="1244" actId="20577"/>
        <pc:sldMkLst>
          <pc:docMk/>
          <pc:sldMk cId="2529033406" sldId="321"/>
        </pc:sldMkLst>
        <pc:spChg chg="mod">
          <ac:chgData name="GRECO Carmelo (OP)" userId="9478a9e5-5062-493f-8746-f79b84df33b6" providerId="ADAL" clId="{006830DD-9DC3-4866-82BE-B713696B9A79}" dt="2022-09-23T17:42:59.024" v="1244" actId="20577"/>
          <ac:spMkLst>
            <pc:docMk/>
            <pc:sldMk cId="2529033406" sldId="321"/>
            <ac:spMk id="3" creationId="{00000000-0000-0000-0000-000000000000}"/>
          </ac:spMkLst>
        </pc:spChg>
      </pc:sldChg>
      <pc:sldChg chg="addSp delSp modSp add mod">
        <pc:chgData name="GRECO Carmelo (OP)" userId="9478a9e5-5062-493f-8746-f79b84df33b6" providerId="ADAL" clId="{006830DD-9DC3-4866-82BE-B713696B9A79}" dt="2022-09-23T16:38:56.125" v="452" actId="20577"/>
        <pc:sldMkLst>
          <pc:docMk/>
          <pc:sldMk cId="462108289" sldId="323"/>
        </pc:sldMkLst>
        <pc:spChg chg="mod">
          <ac:chgData name="GRECO Carmelo (OP)" userId="9478a9e5-5062-493f-8746-f79b84df33b6" providerId="ADAL" clId="{006830DD-9DC3-4866-82BE-B713696B9A79}" dt="2022-09-23T16:38:56.125" v="452" actId="20577"/>
          <ac:spMkLst>
            <pc:docMk/>
            <pc:sldMk cId="462108289" sldId="323"/>
            <ac:spMk id="2" creationId="{A1CDDF39-4D15-40A6-A3B5-8FA310402352}"/>
          </ac:spMkLst>
        </pc:spChg>
        <pc:spChg chg="mod">
          <ac:chgData name="GRECO Carmelo (OP)" userId="9478a9e5-5062-493f-8746-f79b84df33b6" providerId="ADAL" clId="{006830DD-9DC3-4866-82BE-B713696B9A79}" dt="2022-09-23T16:38:25.574" v="448" actId="20577"/>
          <ac:spMkLst>
            <pc:docMk/>
            <pc:sldMk cId="462108289" sldId="323"/>
            <ac:spMk id="3" creationId="{0373B90D-CBB5-47EB-816D-D2EE38BE17A1}"/>
          </ac:spMkLst>
        </pc:spChg>
        <pc:picChg chg="add mod">
          <ac:chgData name="GRECO Carmelo (OP)" userId="9478a9e5-5062-493f-8746-f79b84df33b6" providerId="ADAL" clId="{006830DD-9DC3-4866-82BE-B713696B9A79}" dt="2022-09-23T16:26:05.145" v="58" actId="1076"/>
          <ac:picMkLst>
            <pc:docMk/>
            <pc:sldMk cId="462108289" sldId="323"/>
            <ac:picMk id="6" creationId="{A3D52864-10B4-4BFF-8717-9E0B41A8B0F1}"/>
          </ac:picMkLst>
        </pc:picChg>
        <pc:picChg chg="del">
          <ac:chgData name="GRECO Carmelo (OP)" userId="9478a9e5-5062-493f-8746-f79b84df33b6" providerId="ADAL" clId="{006830DD-9DC3-4866-82BE-B713696B9A79}" dt="2022-09-23T16:07:44.845" v="24" actId="478"/>
          <ac:picMkLst>
            <pc:docMk/>
            <pc:sldMk cId="462108289" sldId="323"/>
            <ac:picMk id="9" creationId="{7A5852E4-2A04-4418-956D-AA9803E2CD2F}"/>
          </ac:picMkLst>
        </pc:picChg>
      </pc:sldChg>
      <pc:sldChg chg="add del">
        <pc:chgData name="GRECO Carmelo (OP)" userId="9478a9e5-5062-493f-8746-f79b84df33b6" providerId="ADAL" clId="{006830DD-9DC3-4866-82BE-B713696B9A79}" dt="2022-09-23T16:34:40.196" v="241" actId="2696"/>
        <pc:sldMkLst>
          <pc:docMk/>
          <pc:sldMk cId="1531298740" sldId="324"/>
        </pc:sldMkLst>
      </pc:sldChg>
      <pc:sldChg chg="addSp delSp modSp add del mod">
        <pc:chgData name="GRECO Carmelo (OP)" userId="9478a9e5-5062-493f-8746-f79b84df33b6" providerId="ADAL" clId="{006830DD-9DC3-4866-82BE-B713696B9A79}" dt="2022-09-23T17:01:54.794" v="609" actId="2696"/>
        <pc:sldMkLst>
          <pc:docMk/>
          <pc:sldMk cId="3215785522" sldId="324"/>
        </pc:sldMkLst>
        <pc:spChg chg="mod">
          <ac:chgData name="GRECO Carmelo (OP)" userId="9478a9e5-5062-493f-8746-f79b84df33b6" providerId="ADAL" clId="{006830DD-9DC3-4866-82BE-B713696B9A79}" dt="2022-09-23T16:39:57.796" v="472" actId="6549"/>
          <ac:spMkLst>
            <pc:docMk/>
            <pc:sldMk cId="3215785522" sldId="324"/>
            <ac:spMk id="2" creationId="{00000000-0000-0000-0000-000000000000}"/>
          </ac:spMkLst>
        </pc:spChg>
        <pc:spChg chg="del mod">
          <ac:chgData name="GRECO Carmelo (OP)" userId="9478a9e5-5062-493f-8746-f79b84df33b6" providerId="ADAL" clId="{006830DD-9DC3-4866-82BE-B713696B9A79}" dt="2022-09-23T16:43:42.282" v="474" actId="22"/>
          <ac:spMkLst>
            <pc:docMk/>
            <pc:sldMk cId="3215785522" sldId="324"/>
            <ac:spMk id="3" creationId="{00000000-0000-0000-0000-000000000000}"/>
          </ac:spMkLst>
        </pc:spChg>
        <pc:picChg chg="add mod ord">
          <ac:chgData name="GRECO Carmelo (OP)" userId="9478a9e5-5062-493f-8746-f79b84df33b6" providerId="ADAL" clId="{006830DD-9DC3-4866-82BE-B713696B9A79}" dt="2022-09-23T16:43:42.282" v="474" actId="22"/>
          <ac:picMkLst>
            <pc:docMk/>
            <pc:sldMk cId="3215785522" sldId="324"/>
            <ac:picMk id="5" creationId="{B8880C51-16EB-4221-8E33-4AF5ECCA9188}"/>
          </ac:picMkLst>
        </pc:picChg>
      </pc:sldChg>
      <pc:sldChg chg="addSp delSp modSp add mod">
        <pc:chgData name="GRECO Carmelo (OP)" userId="9478a9e5-5062-493f-8746-f79b84df33b6" providerId="ADAL" clId="{006830DD-9DC3-4866-82BE-B713696B9A79}" dt="2022-09-23T17:20:27.843" v="1051" actId="207"/>
        <pc:sldMkLst>
          <pc:docMk/>
          <pc:sldMk cId="3094038765" sldId="325"/>
        </pc:sldMkLst>
        <pc:spChg chg="mod">
          <ac:chgData name="GRECO Carmelo (OP)" userId="9478a9e5-5062-493f-8746-f79b84df33b6" providerId="ADAL" clId="{006830DD-9DC3-4866-82BE-B713696B9A79}" dt="2022-09-23T16:44:31.439" v="477"/>
          <ac:spMkLst>
            <pc:docMk/>
            <pc:sldMk cId="3094038765" sldId="325"/>
            <ac:spMk id="2" creationId="{A1CDDF39-4D15-40A6-A3B5-8FA310402352}"/>
          </ac:spMkLst>
        </pc:spChg>
        <pc:spChg chg="mod">
          <ac:chgData name="GRECO Carmelo (OP)" userId="9478a9e5-5062-493f-8746-f79b84df33b6" providerId="ADAL" clId="{006830DD-9DC3-4866-82BE-B713696B9A79}" dt="2022-09-23T17:20:27.843" v="1051" actId="207"/>
          <ac:spMkLst>
            <pc:docMk/>
            <pc:sldMk cId="3094038765" sldId="325"/>
            <ac:spMk id="3" creationId="{0373B90D-CBB5-47EB-816D-D2EE38BE17A1}"/>
          </ac:spMkLst>
        </pc:spChg>
        <pc:spChg chg="add mod">
          <ac:chgData name="GRECO Carmelo (OP)" userId="9478a9e5-5062-493f-8746-f79b84df33b6" providerId="ADAL" clId="{006830DD-9DC3-4866-82BE-B713696B9A79}" dt="2022-09-23T17:01:23.321" v="608" actId="20577"/>
          <ac:spMkLst>
            <pc:docMk/>
            <pc:sldMk cId="3094038765" sldId="325"/>
            <ac:spMk id="9" creationId="{A16AC2E5-A49E-4C05-985B-9B211D56C93A}"/>
          </ac:spMkLst>
        </pc:spChg>
        <pc:picChg chg="del">
          <ac:chgData name="GRECO Carmelo (OP)" userId="9478a9e5-5062-493f-8746-f79b84df33b6" providerId="ADAL" clId="{006830DD-9DC3-4866-82BE-B713696B9A79}" dt="2022-09-23T16:44:27.074" v="476" actId="478"/>
          <ac:picMkLst>
            <pc:docMk/>
            <pc:sldMk cId="3094038765" sldId="325"/>
            <ac:picMk id="6" creationId="{A3D52864-10B4-4BFF-8717-9E0B41A8B0F1}"/>
          </ac:picMkLst>
        </pc:picChg>
        <pc:picChg chg="add mod">
          <ac:chgData name="GRECO Carmelo (OP)" userId="9478a9e5-5062-493f-8746-f79b84df33b6" providerId="ADAL" clId="{006830DD-9DC3-4866-82BE-B713696B9A79}" dt="2022-09-23T16:46:42.505" v="481" actId="1076"/>
          <ac:picMkLst>
            <pc:docMk/>
            <pc:sldMk cId="3094038765" sldId="325"/>
            <ac:picMk id="7" creationId="{D7CB267E-008A-46F9-94B5-673F5AAFEDE9}"/>
          </ac:picMkLst>
        </pc:picChg>
      </pc:sldChg>
      <pc:sldChg chg="addSp delSp modSp add mod">
        <pc:chgData name="GRECO Carmelo (OP)" userId="9478a9e5-5062-493f-8746-f79b84df33b6" providerId="ADAL" clId="{006830DD-9DC3-4866-82BE-B713696B9A79}" dt="2022-09-23T17:21:27.967" v="1063" actId="6549"/>
        <pc:sldMkLst>
          <pc:docMk/>
          <pc:sldMk cId="817396401" sldId="326"/>
        </pc:sldMkLst>
        <pc:spChg chg="mod">
          <ac:chgData name="GRECO Carmelo (OP)" userId="9478a9e5-5062-493f-8746-f79b84df33b6" providerId="ADAL" clId="{006830DD-9DC3-4866-82BE-B713696B9A79}" dt="2022-09-23T17:08:20.981" v="678" actId="6549"/>
          <ac:spMkLst>
            <pc:docMk/>
            <pc:sldMk cId="817396401" sldId="326"/>
            <ac:spMk id="2" creationId="{A1CDDF39-4D15-40A6-A3B5-8FA310402352}"/>
          </ac:spMkLst>
        </pc:spChg>
        <pc:spChg chg="mod">
          <ac:chgData name="GRECO Carmelo (OP)" userId="9478a9e5-5062-493f-8746-f79b84df33b6" providerId="ADAL" clId="{006830DD-9DC3-4866-82BE-B713696B9A79}" dt="2022-09-23T17:21:27.967" v="1063" actId="6549"/>
          <ac:spMkLst>
            <pc:docMk/>
            <pc:sldMk cId="817396401" sldId="326"/>
            <ac:spMk id="3" creationId="{0373B90D-CBB5-47EB-816D-D2EE38BE17A1}"/>
          </ac:spMkLst>
        </pc:spChg>
        <pc:spChg chg="del">
          <ac:chgData name="GRECO Carmelo (OP)" userId="9478a9e5-5062-493f-8746-f79b84df33b6" providerId="ADAL" clId="{006830DD-9DC3-4866-82BE-B713696B9A79}" dt="2022-09-23T17:17:36.716" v="957" actId="478"/>
          <ac:spMkLst>
            <pc:docMk/>
            <pc:sldMk cId="817396401" sldId="326"/>
            <ac:spMk id="9" creationId="{A16AC2E5-A49E-4C05-985B-9B211D56C93A}"/>
          </ac:spMkLst>
        </pc:spChg>
        <pc:picChg chg="add mod">
          <ac:chgData name="GRECO Carmelo (OP)" userId="9478a9e5-5062-493f-8746-f79b84df33b6" providerId="ADAL" clId="{006830DD-9DC3-4866-82BE-B713696B9A79}" dt="2022-09-23T17:08:37.020" v="682" actId="1076"/>
          <ac:picMkLst>
            <pc:docMk/>
            <pc:sldMk cId="817396401" sldId="326"/>
            <ac:picMk id="6" creationId="{EE4BD791-F85A-422B-B3AA-EFCD1E3C98EE}"/>
          </ac:picMkLst>
        </pc:picChg>
        <pc:picChg chg="del">
          <ac:chgData name="GRECO Carmelo (OP)" userId="9478a9e5-5062-493f-8746-f79b84df33b6" providerId="ADAL" clId="{006830DD-9DC3-4866-82BE-B713696B9A79}" dt="2022-09-23T17:03:10.692" v="674" actId="478"/>
          <ac:picMkLst>
            <pc:docMk/>
            <pc:sldMk cId="817396401" sldId="326"/>
            <ac:picMk id="7" creationId="{D7CB267E-008A-46F9-94B5-673F5AAFEDE9}"/>
          </ac:picMkLst>
        </pc:picChg>
      </pc:sldChg>
      <pc:sldChg chg="addSp delSp modSp add mod">
        <pc:chgData name="GRECO Carmelo (OP)" userId="9478a9e5-5062-493f-8746-f79b84df33b6" providerId="ADAL" clId="{006830DD-9DC3-4866-82BE-B713696B9A79}" dt="2022-09-23T17:35:29.334" v="1101" actId="692"/>
        <pc:sldMkLst>
          <pc:docMk/>
          <pc:sldMk cId="1396397836" sldId="327"/>
        </pc:sldMkLst>
        <pc:spChg chg="mod">
          <ac:chgData name="GRECO Carmelo (OP)" userId="9478a9e5-5062-493f-8746-f79b84df33b6" providerId="ADAL" clId="{006830DD-9DC3-4866-82BE-B713696B9A79}" dt="2022-09-23T17:23:47.687" v="1078" actId="20577"/>
          <ac:spMkLst>
            <pc:docMk/>
            <pc:sldMk cId="1396397836" sldId="327"/>
            <ac:spMk id="2" creationId="{A1CDDF39-4D15-40A6-A3B5-8FA310402352}"/>
          </ac:spMkLst>
        </pc:spChg>
        <pc:spChg chg="mod">
          <ac:chgData name="GRECO Carmelo (OP)" userId="9478a9e5-5062-493f-8746-f79b84df33b6" providerId="ADAL" clId="{006830DD-9DC3-4866-82BE-B713696B9A79}" dt="2022-09-23T17:31:46.748" v="1093" actId="20577"/>
          <ac:spMkLst>
            <pc:docMk/>
            <pc:sldMk cId="1396397836" sldId="327"/>
            <ac:spMk id="3" creationId="{0373B90D-CBB5-47EB-816D-D2EE38BE17A1}"/>
          </ac:spMkLst>
        </pc:spChg>
        <pc:picChg chg="del">
          <ac:chgData name="GRECO Carmelo (OP)" userId="9478a9e5-5062-493f-8746-f79b84df33b6" providerId="ADAL" clId="{006830DD-9DC3-4866-82BE-B713696B9A79}" dt="2022-09-23T17:31:57.152" v="1094" actId="478"/>
          <ac:picMkLst>
            <pc:docMk/>
            <pc:sldMk cId="1396397836" sldId="327"/>
            <ac:picMk id="6" creationId="{EE4BD791-F85A-422B-B3AA-EFCD1E3C98EE}"/>
          </ac:picMkLst>
        </pc:picChg>
        <pc:picChg chg="add mod">
          <ac:chgData name="GRECO Carmelo (OP)" userId="9478a9e5-5062-493f-8746-f79b84df33b6" providerId="ADAL" clId="{006830DD-9DC3-4866-82BE-B713696B9A79}" dt="2022-09-23T17:35:29.334" v="1101" actId="692"/>
          <ac:picMkLst>
            <pc:docMk/>
            <pc:sldMk cId="1396397836" sldId="327"/>
            <ac:picMk id="7" creationId="{6FFA992E-7B8E-484D-9166-3A390B0989C5}"/>
          </ac:picMkLst>
        </pc:picChg>
      </pc:sldChg>
      <pc:sldChg chg="delSp modSp add mod ord">
        <pc:chgData name="GRECO Carmelo (OP)" userId="9478a9e5-5062-493f-8746-f79b84df33b6" providerId="ADAL" clId="{006830DD-9DC3-4866-82BE-B713696B9A79}" dt="2022-09-23T17:47:35.906" v="1282" actId="478"/>
        <pc:sldMkLst>
          <pc:docMk/>
          <pc:sldMk cId="1145180541" sldId="328"/>
        </pc:sldMkLst>
        <pc:spChg chg="mod">
          <ac:chgData name="GRECO Carmelo (OP)" userId="9478a9e5-5062-493f-8746-f79b84df33b6" providerId="ADAL" clId="{006830DD-9DC3-4866-82BE-B713696B9A79}" dt="2022-09-23T17:47:29.620" v="1281"/>
          <ac:spMkLst>
            <pc:docMk/>
            <pc:sldMk cId="1145180541" sldId="328"/>
            <ac:spMk id="2" creationId="{A1CDDF39-4D15-40A6-A3B5-8FA310402352}"/>
          </ac:spMkLst>
        </pc:spChg>
        <pc:picChg chg="del">
          <ac:chgData name="GRECO Carmelo (OP)" userId="9478a9e5-5062-493f-8746-f79b84df33b6" providerId="ADAL" clId="{006830DD-9DC3-4866-82BE-B713696B9A79}" dt="2022-09-23T17:47:35.906" v="1282" actId="478"/>
          <ac:picMkLst>
            <pc:docMk/>
            <pc:sldMk cId="1145180541" sldId="328"/>
            <ac:picMk id="6" creationId="{A3D52864-10B4-4BFF-8717-9E0B41A8B0F1}"/>
          </ac:picMkLst>
        </pc:picChg>
      </pc:sldChg>
    </pc:docChg>
  </pc:docChgLst>
  <pc:docChgLst>
    <pc:chgData name="GRECO Carmelo (OP)" userId="9478a9e5-5062-493f-8746-f79b84df33b6" providerId="ADAL" clId="{D114F050-1B60-4C52-B248-5114D0475172}"/>
    <pc:docChg chg="modSld">
      <pc:chgData name="GRECO Carmelo (OP)" userId="9478a9e5-5062-493f-8746-f79b84df33b6" providerId="ADAL" clId="{D114F050-1B60-4C52-B248-5114D0475172}" dt="2022-09-26T21:05:22.599" v="0" actId="6549"/>
      <pc:docMkLst>
        <pc:docMk/>
      </pc:docMkLst>
      <pc:sldChg chg="modSp mod">
        <pc:chgData name="GRECO Carmelo (OP)" userId="9478a9e5-5062-493f-8746-f79b84df33b6" providerId="ADAL" clId="{D114F050-1B60-4C52-B248-5114D0475172}" dt="2022-09-26T21:05:22.599" v="0" actId="6549"/>
        <pc:sldMkLst>
          <pc:docMk/>
          <pc:sldMk cId="3565374624" sldId="298"/>
        </pc:sldMkLst>
        <pc:spChg chg="mod">
          <ac:chgData name="GRECO Carmelo (OP)" userId="9478a9e5-5062-493f-8746-f79b84df33b6" providerId="ADAL" clId="{D114F050-1B60-4C52-B248-5114D0475172}" dt="2022-09-26T21:05:22.599" v="0" actId="6549"/>
          <ac:spMkLst>
            <pc:docMk/>
            <pc:sldMk cId="3565374624" sldId="29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ACA1C-A02D-4254-9CBA-20DFC2DD8B45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C2474-BDE5-4A69-813B-AC4348C713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07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97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0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FE18-DCA7-4566-9648-64FE96DE0971}" type="datetime1">
              <a:rPr lang="LID4096" smtClean="0"/>
              <a:t>09/26/2022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6553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45206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22620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9F2F7-7278-4E3F-8776-F9BE32839D08}" type="datetime1">
              <a:rPr lang="LID4096" smtClean="0"/>
              <a:t>09/26/2022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99782-00E9-4332-BFE8-3753956EB4A7}" type="datetime1">
              <a:rPr lang="LID4096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62C6-8CAF-4985-BC28-043E88C4C54A}" type="datetime1">
              <a:rPr lang="LID4096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5FE2-E3A1-49CD-9816-A941C2B46DD4}" type="datetime1">
              <a:rPr lang="LID4096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1E112A47-65FE-3740-A77E-8A59D7CFA1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6DE3-FECD-431D-A45E-9D1D32E91463}" type="datetime1">
              <a:rPr lang="LID4096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7FDD220-59DB-D149-896C-D542C88CB459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7BC6BF38-3692-F546-8D7F-1E3CBF37B7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266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9328-4B32-4C56-AAA4-FD3B1CED6BA1}" type="datetime1">
              <a:rPr lang="LID4096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CFCA39-AEED-7546-9BF1-27F7B0127E02}"/>
              </a:ext>
            </a:extLst>
          </p:cNvPr>
          <p:cNvSpPr/>
          <p:nvPr userDrawn="1"/>
        </p:nvSpPr>
        <p:spPr>
          <a:xfrm>
            <a:off x="6881446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6DA5D-5B0F-8947-BAFD-E38FC7325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144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DD12-2212-4482-9AE9-8749D58AED37}" type="datetime1">
              <a:rPr lang="LID4096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29D19-0B5C-5B47-B15A-CED79C58F20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C0794D-E9A2-5641-A7CE-A0B2D91282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0DFC6FF-86B6-43CF-B81E-CE5234382168}" type="datetime1">
              <a:rPr lang="LID4096" smtClean="0"/>
              <a:t>09/26/2022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2" r:id="rId4"/>
    <p:sldLayoutId id="2147483662" r:id="rId5"/>
    <p:sldLayoutId id="2147483661" r:id="rId6"/>
    <p:sldLayoutId id="2147483667" r:id="rId7"/>
    <p:sldLayoutId id="2147483663" r:id="rId8"/>
    <p:sldLayoutId id="2147483664" r:id="rId9"/>
    <p:sldLayoutId id="2147483653" r:id="rId10"/>
    <p:sldLayoutId id="214748366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ted.europa.eu/TED/misc/xmlPackagesDownload.do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ftp://guest:guest@ted.europa.eu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ted.europa.eu/TEDWS/swagger-ui.html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ted.europa.eu/TEDWS/swagger-ui.html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eForms-SDK/tree/develop/codelists" TargetMode="External"/><Relationship Id="rId2" Type="http://schemas.openxmlformats.org/officeDocument/2006/relationships/hyperlink" Target="https://op.europa.eu/en/web/eu-vocabularies/at-dataset/-/resource/dataset/notice-type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d.europa.eu/udl?uri=TED:NOTICE:516737-2022:HTML:EN: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6652EEF-848E-4EC1-8244-FDB48B838BFC}"/>
              </a:ext>
            </a:extLst>
          </p:cNvPr>
          <p:cNvSpPr txBox="1">
            <a:spLocks/>
          </p:cNvSpPr>
          <p:nvPr/>
        </p:nvSpPr>
        <p:spPr>
          <a:xfrm>
            <a:off x="1160585" y="1088172"/>
            <a:ext cx="6564923" cy="2387600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3200" b="1" dirty="0" err="1"/>
              <a:t>Retrieving</a:t>
            </a:r>
            <a:r>
              <a:rPr lang="fr-FR" sz="3200" b="1" dirty="0"/>
              <a:t> </a:t>
            </a:r>
            <a:r>
              <a:rPr lang="fr-FR" sz="3200" b="1" dirty="0" err="1"/>
              <a:t>eForms</a:t>
            </a:r>
            <a:r>
              <a:rPr lang="fr-FR" sz="3200" b="1" dirty="0"/>
              <a:t> notices </a:t>
            </a:r>
            <a:r>
              <a:rPr lang="fr-FR" sz="3200" b="1" dirty="0" err="1"/>
              <a:t>from</a:t>
            </a:r>
            <a:r>
              <a:rPr lang="fr-FR" sz="3200" b="1" dirty="0"/>
              <a:t> TED portal</a:t>
            </a:r>
            <a:br>
              <a:rPr lang="fr-FR" sz="3200" dirty="0"/>
            </a:br>
            <a:endParaRPr lang="en-LU" sz="28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D91E0DA-FED8-4643-8444-7974EEB612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Workshop on </a:t>
            </a:r>
            <a:r>
              <a:rPr lang="en-US" b="1" dirty="0" err="1"/>
              <a:t>eForms</a:t>
            </a:r>
            <a:r>
              <a:rPr lang="en-US" b="1" dirty="0"/>
              <a:t> for </a:t>
            </a:r>
            <a:r>
              <a:rPr lang="en-US" b="1" dirty="0" err="1"/>
              <a:t>reusers</a:t>
            </a:r>
            <a:r>
              <a:rPr lang="en-US" b="1" dirty="0"/>
              <a:t> of TED data</a:t>
            </a:r>
          </a:p>
          <a:p>
            <a:r>
              <a:rPr lang="fr-BE" dirty="0"/>
              <a:t>27 </a:t>
            </a:r>
            <a:r>
              <a:rPr lang="fr-BE" dirty="0" err="1"/>
              <a:t>September</a:t>
            </a:r>
            <a:r>
              <a:rPr lang="fr-BE" dirty="0"/>
              <a:t> 2022</a:t>
            </a:r>
          </a:p>
          <a:p>
            <a:r>
              <a:rPr lang="fr-FR" dirty="0"/>
              <a:t>Carmelo Greco – TED unit – Publications Office of the EU</a:t>
            </a:r>
            <a:endParaRPr lang="en-LU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</a:t>
            </a:r>
            <a:br>
              <a:rPr lang="en-US" dirty="0"/>
            </a:br>
            <a:r>
              <a:rPr lang="en-US" dirty="0"/>
              <a:t>from the TED website.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you can download XML notices in bulk from the TED website. </a:t>
            </a:r>
          </a:p>
          <a:p>
            <a:pPr>
              <a:buFontTx/>
              <a:buChar char="-"/>
            </a:pPr>
            <a:r>
              <a:rPr lang="en-US" sz="1700" dirty="0"/>
              <a:t>Daily packages: archives containing  all the notices for each day</a:t>
            </a:r>
          </a:p>
          <a:p>
            <a:pPr>
              <a:buFontTx/>
              <a:buChar char="-"/>
            </a:pPr>
            <a:r>
              <a:rPr lang="en-US" sz="1700" dirty="0"/>
              <a:t>Monthly packages: archives containing  all the notices for each month</a:t>
            </a:r>
          </a:p>
          <a:p>
            <a:pPr>
              <a:buFontTx/>
              <a:buChar char="-"/>
            </a:pPr>
            <a:r>
              <a:rPr lang="en-US" sz="1700" dirty="0"/>
              <a:t>The user need to log in to access to the page </a:t>
            </a: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500" dirty="0"/>
              <a:t>Link: </a:t>
            </a:r>
            <a:r>
              <a:rPr lang="en-US" sz="1500" dirty="0">
                <a:hlinkClick r:id="rId2"/>
              </a:rPr>
              <a:t>https://ted.europa.eu/TED/misc/xmlPackagesDownload.do</a:t>
            </a:r>
            <a:endParaRPr lang="en-US" sz="15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10</a:t>
            </a:fld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4BD791-F85A-422B-B3AA-EFCD1E3C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1" y="313598"/>
            <a:ext cx="5552465" cy="596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9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</a:t>
            </a:r>
            <a:br>
              <a:rPr lang="en-US" dirty="0"/>
            </a:br>
            <a:r>
              <a:rPr lang="en-US" dirty="0"/>
              <a:t>from the TED FTP server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>
              <a:buFontTx/>
              <a:buChar char="-"/>
            </a:pPr>
            <a:r>
              <a:rPr lang="en-US" sz="1700" dirty="0"/>
              <a:t>Daily packages: archives containing all the notices for each day</a:t>
            </a:r>
            <a:endParaRPr lang="en-US"/>
          </a:p>
          <a:p>
            <a:pPr marL="179705" indent="-179705">
              <a:buFontTx/>
              <a:buChar char="-"/>
            </a:pPr>
            <a:r>
              <a:rPr lang="en-US" sz="1700" dirty="0"/>
              <a:t>Monthly packages: archives containing all the notices for each month</a:t>
            </a:r>
            <a:endParaRPr lang="en-US" sz="1700" dirty="0">
              <a:cs typeface="Calibri"/>
            </a:endParaRPr>
          </a:p>
          <a:p>
            <a:pPr marL="179705" indent="-179705">
              <a:buFontTx/>
              <a:buChar char="-"/>
            </a:pPr>
            <a:endParaRPr lang="en-US" sz="1700" dirty="0">
              <a:cs typeface="Calibri"/>
            </a:endParaRPr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800" dirty="0"/>
              <a:t>Link: </a:t>
            </a:r>
            <a:r>
              <a:rPr lang="en-US" sz="1800" dirty="0">
                <a:hlinkClick r:id="rId2"/>
              </a:rPr>
              <a:t>ftp://guest:guest@ted.europa.eu</a:t>
            </a:r>
            <a:r>
              <a:rPr lang="en-US" sz="1800" dirty="0"/>
              <a:t> </a:t>
            </a:r>
          </a:p>
          <a:p>
            <a:pPr marL="179705" indent="-179705">
              <a:buFontTx/>
              <a:buChar char="-"/>
            </a:pPr>
            <a:endParaRPr lang="en-US" sz="1700" dirty="0">
              <a:cs typeface="Calibri" panose="020F0502020204030204"/>
            </a:endParaRPr>
          </a:p>
          <a:p>
            <a:pPr marL="179705" indent="-179705"/>
            <a:endParaRPr lang="en-GB" dirty="0">
              <a:cs typeface="Calibri" panose="020F0502020204030204"/>
            </a:endParaRPr>
          </a:p>
          <a:p>
            <a:pPr marL="179705" indent="-179705"/>
            <a:endParaRPr lang="en-IE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11</a:t>
            </a:fld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A992E-7B8E-484D-9166-3A390B098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634" y="609600"/>
            <a:ext cx="4778787" cy="523918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96397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notices in various formats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TED users will be able to retrieve in both current standard forms and eForms notices</a:t>
            </a:r>
          </a:p>
          <a:p>
            <a:endParaRPr lang="en-US" dirty="0"/>
          </a:p>
          <a:p>
            <a:r>
              <a:rPr lang="en-US" dirty="0"/>
              <a:t>Several  options to view notices:</a:t>
            </a:r>
          </a:p>
          <a:p>
            <a:endParaRPr lang="en-US" dirty="0"/>
          </a:p>
          <a:p>
            <a:pPr lvl="1"/>
            <a:r>
              <a:rPr lang="en-US" dirty="0"/>
              <a:t>Direct links (recommended option)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Based on the content of a notice in XML, you can get the notice in HTML or PDF format, and in a specific language. Two different APIs are available:  </a:t>
            </a:r>
          </a:p>
          <a:p>
            <a:pPr lvl="2"/>
            <a:r>
              <a:rPr lang="en-US" dirty="0"/>
              <a:t>API to view TED schema notices,</a:t>
            </a:r>
          </a:p>
          <a:p>
            <a:pPr lvl="2"/>
            <a:r>
              <a:rPr lang="en-US" dirty="0"/>
              <a:t>API to view eForms notices.</a:t>
            </a:r>
          </a:p>
          <a:p>
            <a:pPr marL="1800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12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529033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4A437-B1EA-43E5-B30F-32C87114E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TED </a:t>
            </a:r>
            <a:r>
              <a:rPr lang="fr-BE" dirty="0" err="1"/>
              <a:t>viewer</a:t>
            </a:r>
            <a:r>
              <a:rPr lang="fr-BE" dirty="0"/>
              <a:t> – 2 </a:t>
            </a:r>
            <a:r>
              <a:rPr lang="fr-BE" dirty="0" err="1"/>
              <a:t>API’s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220EE-6442-4C10-8D1E-852A1D00E7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GB" sz="1800" dirty="0"/>
              <a:t>TED Notice Viewer API will still provide operations </a:t>
            </a:r>
            <a:r>
              <a:rPr lang="en-GB" sz="1800" b="1" dirty="0"/>
              <a:t> to only render TED schema notices </a:t>
            </a:r>
            <a:r>
              <a:rPr lang="en-GB" sz="1800" dirty="0"/>
              <a:t>in various formats</a:t>
            </a:r>
            <a:endParaRPr lang="en-US" dirty="0"/>
          </a:p>
          <a:p>
            <a:pPr marL="179705" indent="-179705"/>
            <a:endParaRPr lang="en-IE" dirty="0">
              <a:cs typeface="Calibri" panose="020F05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FD410-9221-4134-85EB-0E7A8FF84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fr-BE" sz="1800" dirty="0"/>
              <a:t>TED Notice Viewer 2022 API</a:t>
            </a:r>
            <a:r>
              <a:rPr lang="fr-BE" sz="1800" b="1" dirty="0"/>
              <a:t> </a:t>
            </a:r>
            <a:r>
              <a:rPr lang="en-GB" sz="1800" b="1" dirty="0"/>
              <a:t> </a:t>
            </a:r>
            <a:r>
              <a:rPr lang="en-GB" sz="1800" dirty="0"/>
              <a:t>will provide operations  </a:t>
            </a:r>
            <a:r>
              <a:rPr lang="en-GB" sz="1800" b="1" dirty="0"/>
              <a:t>to only render eForms notices</a:t>
            </a:r>
            <a:r>
              <a:rPr lang="en-GB" sz="1800" dirty="0"/>
              <a:t> in various formats</a:t>
            </a:r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9E9E9-B15C-4C75-A0FF-5E93DAAD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13</a:t>
            </a:fld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10719C-F82C-4571-A304-4FDA1D0E0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45" y="2846709"/>
            <a:ext cx="2621310" cy="3263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20E8FB-6B10-4FFB-9009-31D5B686C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218" y="2846709"/>
            <a:ext cx="2640020" cy="297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67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Render</a:t>
            </a:r>
            <a:r>
              <a:rPr lang="fr-BE" dirty="0"/>
              <a:t> notices </a:t>
            </a:r>
            <a:r>
              <a:rPr lang="fr-BE" dirty="0" err="1"/>
              <a:t>using</a:t>
            </a:r>
            <a:r>
              <a:rPr lang="fr-BE" dirty="0"/>
              <a:t>  </a:t>
            </a:r>
            <a:br>
              <a:rPr lang="fr-BE" dirty="0"/>
            </a:br>
            <a:r>
              <a:rPr lang="en-GB" sz="2800" dirty="0"/>
              <a:t>TED Notice Viewer API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Used to only render TED schema notices in various formats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Main parameters:</a:t>
            </a:r>
          </a:p>
          <a:p>
            <a:r>
              <a:rPr lang="en-US" sz="1800" b="1" dirty="0"/>
              <a:t>file</a:t>
            </a:r>
            <a:r>
              <a:rPr lang="en-US" sz="1800" dirty="0"/>
              <a:t> - xml of the notice encoded in base 64</a:t>
            </a:r>
          </a:p>
          <a:p>
            <a:endParaRPr lang="en-US" sz="1800" dirty="0"/>
          </a:p>
          <a:p>
            <a:r>
              <a:rPr lang="en-US" sz="1800" b="1" dirty="0"/>
              <a:t>format</a:t>
            </a:r>
            <a:r>
              <a:rPr lang="en-US" sz="1800" dirty="0"/>
              <a:t> - Values: html, pdf</a:t>
            </a:r>
          </a:p>
          <a:p>
            <a:endParaRPr lang="en-US" sz="1800" dirty="0"/>
          </a:p>
          <a:p>
            <a:r>
              <a:rPr lang="en-US" sz="1800" b="1" dirty="0"/>
              <a:t>language</a:t>
            </a:r>
            <a:r>
              <a:rPr lang="en-US" sz="1800" dirty="0"/>
              <a:t>: language used to render the notice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/>
              <a:t>Link: </a:t>
            </a:r>
            <a:r>
              <a:rPr lang="en-US" sz="1800" dirty="0">
                <a:hlinkClick r:id="rId2"/>
              </a:rPr>
              <a:t>https://ted.europa.eu/TEDWS/swagger-ui.html</a:t>
            </a:r>
            <a:r>
              <a:rPr lang="en-US" sz="1800" dirty="0"/>
              <a:t> </a:t>
            </a:r>
          </a:p>
          <a:p>
            <a:endParaRPr lang="en-GB" sz="1800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14</a:t>
            </a:fld>
            <a:endParaRPr lang="en-LU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114456-8265-40D0-AA9E-B1CFEDA2D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817" y="263236"/>
            <a:ext cx="4801417" cy="585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80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Render</a:t>
            </a:r>
            <a:r>
              <a:rPr lang="fr-BE" dirty="0"/>
              <a:t> notices </a:t>
            </a:r>
            <a:r>
              <a:rPr lang="fr-BE" dirty="0" err="1"/>
              <a:t>using</a:t>
            </a:r>
            <a:r>
              <a:rPr lang="fr-BE" dirty="0"/>
              <a:t>  </a:t>
            </a:r>
            <a:br>
              <a:rPr lang="fr-BE" dirty="0"/>
            </a:br>
            <a:r>
              <a:rPr lang="en-GB" sz="2800" dirty="0"/>
              <a:t>TED Notice Viewer 2022 API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Used to only render eForms notices in various formats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Main parameters:</a:t>
            </a:r>
          </a:p>
          <a:p>
            <a:r>
              <a:rPr lang="en-US" sz="1800" b="1" dirty="0"/>
              <a:t>file</a:t>
            </a:r>
            <a:r>
              <a:rPr lang="en-US" sz="1800" dirty="0"/>
              <a:t> - xml notice encoded in base 64</a:t>
            </a:r>
          </a:p>
          <a:p>
            <a:endParaRPr lang="en-US" sz="1800" dirty="0"/>
          </a:p>
          <a:p>
            <a:r>
              <a:rPr lang="en-US" sz="1800" b="1" dirty="0"/>
              <a:t>format</a:t>
            </a:r>
            <a:r>
              <a:rPr lang="en-US" sz="1800" dirty="0"/>
              <a:t> - Values: HTML, PDF</a:t>
            </a:r>
          </a:p>
          <a:p>
            <a:endParaRPr lang="en-US" sz="1800" dirty="0"/>
          </a:p>
          <a:p>
            <a:r>
              <a:rPr lang="en-US" sz="1800" b="1" dirty="0"/>
              <a:t>language</a:t>
            </a:r>
            <a:r>
              <a:rPr lang="en-US" sz="1800" dirty="0"/>
              <a:t>: language used to render the notice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dirty="0"/>
              <a:t>Link: </a:t>
            </a:r>
            <a:r>
              <a:rPr lang="en-US" sz="1800" dirty="0">
                <a:hlinkClick r:id="rId2"/>
              </a:rPr>
              <a:t>https://ted.europa.eu/TEDWS/swagger-ui.html</a:t>
            </a:r>
            <a:r>
              <a:rPr lang="en-US" sz="1800" dirty="0"/>
              <a:t> </a:t>
            </a:r>
          </a:p>
          <a:p>
            <a:endParaRPr lang="en-GB" sz="1800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15</a:t>
            </a:fld>
            <a:endParaRPr lang="en-L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6C1321-C4A3-45A2-9B4D-C9571351D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989" y="579896"/>
            <a:ext cx="5724636" cy="559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84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Demo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16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227693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sz="3600" dirty="0" err="1"/>
              <a:t>Any</a:t>
            </a:r>
            <a:r>
              <a:rPr lang="fr-BE" sz="3600" dirty="0"/>
              <a:t> questions?</a:t>
            </a:r>
            <a:endParaRPr lang="en-L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b="0" dirty="0"/>
          </a:p>
          <a:p>
            <a:r>
              <a:rPr lang="fr-BE" b="0" dirty="0" err="1"/>
              <a:t>Please</a:t>
            </a:r>
            <a:r>
              <a:rPr lang="fr-BE" b="0" dirty="0"/>
              <a:t> </a:t>
            </a:r>
            <a:r>
              <a:rPr lang="fr-BE" b="0" dirty="0" err="1"/>
              <a:t>ask</a:t>
            </a:r>
            <a:r>
              <a:rPr lang="fr-BE" b="0" dirty="0"/>
              <a:t> </a:t>
            </a:r>
            <a:r>
              <a:rPr lang="fr-BE" b="0" dirty="0" err="1"/>
              <a:t>your</a:t>
            </a:r>
            <a:r>
              <a:rPr lang="fr-BE" b="0" dirty="0"/>
              <a:t> question in the chat</a:t>
            </a:r>
            <a:endParaRPr lang="en-LU" b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77" y="1433109"/>
            <a:ext cx="4032090" cy="252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Search for notices published on the TED portal</a:t>
            </a:r>
          </a:p>
          <a:p>
            <a:r>
              <a:rPr lang="en-US" dirty="0"/>
              <a:t>Retrieve notices published on the TED portal</a:t>
            </a:r>
          </a:p>
          <a:p>
            <a:r>
              <a:rPr lang="en-US" dirty="0"/>
              <a:t>View notices in various formats</a:t>
            </a:r>
          </a:p>
          <a:p>
            <a:r>
              <a:rPr lang="fr-BE" dirty="0" err="1"/>
              <a:t>Demo</a:t>
            </a:r>
            <a:endParaRPr lang="fr-B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2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56537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for notices published on the TED portal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US" dirty="0"/>
              <a:t>TED users will be able to search in both current standard forms and eForms notices</a:t>
            </a:r>
            <a:endParaRPr lang="en-US"/>
          </a:p>
          <a:p>
            <a:pPr marL="179705" indent="-179705"/>
            <a:endParaRPr lang="en-US" dirty="0">
              <a:cs typeface="Calibri" panose="020F0502020204030204"/>
            </a:endParaRPr>
          </a:p>
          <a:p>
            <a:pPr marL="179705" indent="-179705"/>
            <a:r>
              <a:rPr lang="en-US" dirty="0"/>
              <a:t>Several options to search for notices:</a:t>
            </a:r>
            <a:endParaRPr lang="en-US" dirty="0">
              <a:cs typeface="Calibri"/>
            </a:endParaRPr>
          </a:p>
          <a:p>
            <a:pPr marL="359410" lvl="1" indent="-179705"/>
            <a:r>
              <a:rPr lang="en-US" dirty="0"/>
              <a:t>Quick search.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Advanced search.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Expert search.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fr-BE" dirty="0"/>
              <a:t>TED </a:t>
            </a:r>
            <a:r>
              <a:rPr lang="fr-BE" dirty="0" err="1"/>
              <a:t>website</a:t>
            </a:r>
            <a:r>
              <a:rPr lang="fr-BE" dirty="0"/>
              <a:t> API.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3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53430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38200" y="1805354"/>
            <a:ext cx="10498138" cy="44704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By default, search will be limited to the current search fields</a:t>
            </a:r>
          </a:p>
          <a:p>
            <a:r>
              <a:rPr lang="en-US" dirty="0"/>
              <a:t>Search codes will be based on the authority tables used</a:t>
            </a:r>
            <a:br>
              <a:rPr lang="en-US" dirty="0"/>
            </a:br>
            <a:r>
              <a:rPr lang="en-US" dirty="0"/>
              <a:t>for eForms (e.g. notice type, legal basis, buyer legal type, etc.)</a:t>
            </a:r>
          </a:p>
          <a:p>
            <a:r>
              <a:rPr lang="en-US" dirty="0" err="1"/>
              <a:t>eForms</a:t>
            </a:r>
            <a:r>
              <a:rPr lang="en-US" dirty="0"/>
              <a:t> values will be added in appropriate fields</a:t>
            </a:r>
          </a:p>
          <a:p>
            <a:r>
              <a:rPr lang="en-US" dirty="0"/>
              <a:t>For Business opportunities, the search field “notice type”</a:t>
            </a:r>
            <a:br>
              <a:rPr lang="en-US" dirty="0"/>
            </a:br>
            <a:r>
              <a:rPr lang="en-US" dirty="0"/>
              <a:t>will be used instead of the field “document type”. </a:t>
            </a:r>
            <a:br>
              <a:rPr lang="en-US" dirty="0"/>
            </a:br>
            <a:r>
              <a:rPr lang="en-US" dirty="0"/>
              <a:t>Values will be those of the authority table </a:t>
            </a:r>
            <a:r>
              <a:rPr lang="en-GB" u="sng" dirty="0">
                <a:hlinkClick r:id="rId2"/>
              </a:rPr>
              <a:t>notice-type</a:t>
            </a:r>
            <a:br>
              <a:rPr lang="en-GB" u="sng" dirty="0"/>
            </a:br>
            <a:r>
              <a:rPr lang="en-GB" dirty="0"/>
              <a:t>on </a:t>
            </a:r>
            <a:r>
              <a:rPr lang="en-GB" u="sng" dirty="0">
                <a:hlinkClick r:id="rId3"/>
              </a:rPr>
              <a:t>GitHub eForms-SDK</a:t>
            </a:r>
            <a:r>
              <a:rPr lang="en-GB" dirty="0"/>
              <a:t>.</a:t>
            </a:r>
          </a:p>
          <a:p>
            <a:r>
              <a:rPr lang="en-US" dirty="0"/>
              <a:t>‘Country’ and ‘Languages in which tenders may be submitted’:</a:t>
            </a:r>
            <a:br>
              <a:rPr lang="en-US" dirty="0"/>
            </a:br>
            <a:r>
              <a:rPr lang="en-US" dirty="0"/>
              <a:t>use of 3-letter code instead of 2-letter code</a:t>
            </a:r>
          </a:p>
          <a:p>
            <a:r>
              <a:rPr lang="en-US" dirty="0"/>
              <a:t>Place of performance values displayed in a new tree</a:t>
            </a:r>
          </a:p>
          <a:p>
            <a:pPr>
              <a:spcBef>
                <a:spcPts val="1200"/>
              </a:spcBef>
            </a:pPr>
            <a:r>
              <a:rPr lang="en-US" dirty="0"/>
              <a:t>Type of buyer tree enhanced with eForms values and list of</a:t>
            </a:r>
            <a:br>
              <a:rPr lang="en-US" dirty="0"/>
            </a:br>
            <a:r>
              <a:rPr lang="en-US" dirty="0"/>
              <a:t>international organisations</a:t>
            </a:r>
          </a:p>
          <a:p>
            <a:r>
              <a:rPr lang="en-US" dirty="0"/>
              <a:t>New “Funding” section to search for </a:t>
            </a:r>
            <a:br>
              <a:rPr lang="en-US" dirty="0"/>
            </a:br>
            <a:r>
              <a:rPr lang="en-US" dirty="0"/>
              <a:t>“External aid </a:t>
            </a:r>
            <a:r>
              <a:rPr lang="en-US" dirty="0" err="1"/>
              <a:t>programmes</a:t>
            </a:r>
            <a:r>
              <a:rPr lang="en-US" dirty="0"/>
              <a:t>” and “EIB non-EU promoters”</a:t>
            </a:r>
          </a:p>
          <a:p>
            <a:r>
              <a:rPr lang="en-US" dirty="0"/>
              <a:t>Saved advanced searches will be migrated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Changes in the </a:t>
            </a:r>
            <a:r>
              <a:rPr lang="fr-BE" dirty="0" err="1"/>
              <a:t>advanced</a:t>
            </a:r>
            <a:r>
              <a:rPr lang="fr-BE" dirty="0"/>
              <a:t> </a:t>
            </a:r>
            <a:r>
              <a:rPr lang="fr-BE" dirty="0" err="1"/>
              <a:t>search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870" r="-49" b="9754"/>
          <a:stretch/>
        </p:blipFill>
        <p:spPr>
          <a:xfrm>
            <a:off x="7233288" y="482817"/>
            <a:ext cx="4848294" cy="57929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4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97807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Changes in the expert </a:t>
            </a:r>
            <a:r>
              <a:rPr lang="fr-BE" dirty="0" err="1"/>
              <a:t>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US" dirty="0"/>
              <a:t>All current expert search fields will still be usable -&gt; saved user queries will be maintained</a:t>
            </a:r>
            <a:endParaRPr lang="en-US"/>
          </a:p>
          <a:p>
            <a:pPr marL="179705" indent="-179705">
              <a:spcBef>
                <a:spcPts val="3600"/>
              </a:spcBef>
            </a:pPr>
            <a:r>
              <a:rPr lang="en-US" dirty="0"/>
              <a:t>Some codes will allow to find current standard form notices only:</a:t>
            </a:r>
            <a:endParaRPr lang="en-US" dirty="0">
              <a:cs typeface="Calibri"/>
            </a:endParaRPr>
          </a:p>
          <a:p>
            <a:pPr marL="359410" lvl="1" indent="-179705">
              <a:spcBef>
                <a:spcPts val="600"/>
              </a:spcBef>
            </a:pPr>
            <a:r>
              <a:rPr lang="en-GB" sz="1800" dirty="0"/>
              <a:t>TD (Type of document); AC (Award criteria); TY (Type of Bid); RP (Regulation); HA (</a:t>
            </a:r>
            <a:r>
              <a:rPr lang="en-GB" sz="1800" dirty="0">
                <a:effectLst/>
                <a:latin typeface="Calibri"/>
                <a:ea typeface="Times New Roman" panose="02020603050405020304" pitchFamily="18" charset="0"/>
                <a:cs typeface="Times New Roman"/>
              </a:rPr>
              <a:t>Heading A / European Institutions</a:t>
            </a:r>
            <a:r>
              <a:rPr lang="en-GB" sz="1800" dirty="0"/>
              <a:t>); RN(document backward reference)</a:t>
            </a:r>
            <a:endParaRPr lang="en-US" sz="1800" dirty="0">
              <a:cs typeface="Calibri"/>
            </a:endParaRPr>
          </a:p>
          <a:p>
            <a:pPr marL="179705" indent="-179705">
              <a:spcBef>
                <a:spcPts val="3600"/>
              </a:spcBef>
            </a:pPr>
            <a:r>
              <a:rPr lang="en-US" dirty="0"/>
              <a:t>Some codes will allow to find eForms notices only:</a:t>
            </a:r>
            <a:endParaRPr lang="en-US" dirty="0">
              <a:cs typeface="Calibri"/>
            </a:endParaRPr>
          </a:p>
          <a:p>
            <a:pPr marL="359410" lvl="1" indent="-179705"/>
            <a:r>
              <a:rPr lang="en-GB" sz="1800" dirty="0">
                <a:effectLst/>
                <a:latin typeface="Calibri"/>
                <a:ea typeface="Times New Roman" panose="02020603050405020304" pitchFamily="18" charset="0"/>
                <a:cs typeface="Times New Roman"/>
              </a:rPr>
              <a:t>award-criterion-type; notice-identifier; notice-version</a:t>
            </a:r>
            <a:endParaRPr lang="en-US" sz="1800">
              <a:latin typeface="Calibri"/>
              <a:cs typeface="Times New Roman"/>
            </a:endParaRPr>
          </a:p>
          <a:p>
            <a:pPr marL="179705" indent="-179705">
              <a:spcBef>
                <a:spcPts val="3600"/>
              </a:spcBef>
            </a:pPr>
            <a:r>
              <a:rPr lang="fr-BE" dirty="0" err="1"/>
              <a:t>Some</a:t>
            </a:r>
            <a:r>
              <a:rPr lang="fr-BE" dirty="0"/>
              <a:t> new </a:t>
            </a:r>
            <a:r>
              <a:rPr lang="fr-BE" dirty="0" err="1"/>
              <a:t>search</a:t>
            </a:r>
            <a:r>
              <a:rPr lang="fr-BE" dirty="0"/>
              <a:t> </a:t>
            </a:r>
            <a:r>
              <a:rPr lang="fr-BE" dirty="0" err="1"/>
              <a:t>fields</a:t>
            </a:r>
            <a:r>
              <a:rPr lang="fr-BE" dirty="0"/>
              <a:t> </a:t>
            </a:r>
            <a:r>
              <a:rPr lang="fr-BE" dirty="0" err="1"/>
              <a:t>will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used</a:t>
            </a:r>
            <a:r>
              <a:rPr lang="fr-BE" dirty="0"/>
              <a:t> to </a:t>
            </a:r>
            <a:r>
              <a:rPr lang="fr-BE" dirty="0" err="1"/>
              <a:t>find</a:t>
            </a:r>
            <a:r>
              <a:rPr lang="fr-BE" dirty="0"/>
              <a:t> </a:t>
            </a:r>
            <a:r>
              <a:rPr lang="fr-BE" dirty="0" err="1"/>
              <a:t>both</a:t>
            </a:r>
            <a:r>
              <a:rPr lang="fr-BE" dirty="0"/>
              <a:t> standard </a:t>
            </a:r>
            <a:r>
              <a:rPr lang="fr-BE" dirty="0" err="1"/>
              <a:t>form</a:t>
            </a:r>
            <a:r>
              <a:rPr lang="fr-BE" dirty="0"/>
              <a:t> notices and eForms notices:</a:t>
            </a:r>
            <a:endParaRPr lang="fr-BE" dirty="0">
              <a:cs typeface="Calibri"/>
            </a:endParaRPr>
          </a:p>
          <a:p>
            <a:pPr marL="359410" lvl="1" indent="-179705">
              <a:spcBef>
                <a:spcPts val="600"/>
              </a:spcBef>
            </a:pPr>
            <a:r>
              <a:rPr lang="fr-BE" sz="1800" dirty="0"/>
              <a:t>notice-type; </a:t>
            </a:r>
            <a:r>
              <a:rPr lang="fr-BE" sz="1800" dirty="0" err="1"/>
              <a:t>corporate</a:t>
            </a:r>
            <a:r>
              <a:rPr lang="fr-BE" sz="1800" dirty="0"/>
              <a:t>-body; </a:t>
            </a:r>
            <a:r>
              <a:rPr lang="fr-BE" sz="1800" dirty="0" err="1"/>
              <a:t>funding</a:t>
            </a:r>
            <a:endParaRPr lang="fr-BE" sz="1800">
              <a:cs typeface="Calibri" panose="020F0502020204030204"/>
            </a:endParaRPr>
          </a:p>
          <a:p>
            <a:pPr marL="179705" indent="-179705"/>
            <a:endParaRPr lang="en-US" dirty="0">
              <a:cs typeface="Calibri" panose="020F0502020204030204"/>
            </a:endParaRPr>
          </a:p>
          <a:p>
            <a:pPr marL="179705" indent="-179705"/>
            <a:endParaRPr lang="en-GB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5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81126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Changes in the TED </a:t>
            </a:r>
            <a:r>
              <a:rPr lang="fr-BE" dirty="0" err="1"/>
              <a:t>website</a:t>
            </a:r>
            <a:r>
              <a:rPr lang="fr-BE" dirty="0"/>
              <a:t> API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BE" dirty="0"/>
          </a:p>
          <a:p>
            <a:r>
              <a:rPr lang="en-US" dirty="0"/>
              <a:t>A new version (v3) of the TED website API will replace the version v2 which will be discontinued.</a:t>
            </a:r>
          </a:p>
          <a:p>
            <a:r>
              <a:rPr lang="en-US" dirty="0"/>
              <a:t>The search controller (v3) will provide the </a:t>
            </a:r>
            <a:r>
              <a:rPr lang="en-GB" dirty="0"/>
              <a:t>operations to search and retrieve both TED Standard forms notices and eForms notices.</a:t>
            </a:r>
          </a:p>
          <a:p>
            <a:endParaRPr lang="en-GB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6</a:t>
            </a:fld>
            <a:endParaRPr lang="en-L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5852E4-2A04-4418-956D-AA9803E2C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83" y="1669471"/>
            <a:ext cx="5546584" cy="40518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47221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Searching</a:t>
            </a:r>
            <a:r>
              <a:rPr lang="fr-BE" dirty="0"/>
              <a:t> notices </a:t>
            </a:r>
            <a:r>
              <a:rPr lang="fr-BE" dirty="0" err="1"/>
              <a:t>with</a:t>
            </a:r>
            <a:r>
              <a:rPr lang="fr-BE" dirty="0"/>
              <a:t> </a:t>
            </a:r>
            <a:br>
              <a:rPr lang="fr-BE" dirty="0"/>
            </a:br>
            <a:r>
              <a:rPr lang="fr-BE" dirty="0"/>
              <a:t>TED </a:t>
            </a:r>
            <a:r>
              <a:rPr lang="fr-BE" dirty="0" err="1"/>
              <a:t>website</a:t>
            </a:r>
            <a:r>
              <a:rPr lang="fr-BE" dirty="0"/>
              <a:t> API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Main parameters</a:t>
            </a:r>
          </a:p>
          <a:p>
            <a:pPr marL="179705" indent="-179705"/>
            <a:r>
              <a:rPr lang="en-US" b="1" dirty="0"/>
              <a:t>fields -  </a:t>
            </a:r>
            <a:r>
              <a:rPr lang="en-US" dirty="0"/>
              <a:t>To define the list of field names to return for each notice. </a:t>
            </a:r>
            <a:endParaRPr lang="en-US" dirty="0">
              <a:cs typeface="Calibri"/>
            </a:endParaRPr>
          </a:p>
          <a:p>
            <a:pPr marL="359410" lvl="1" indent="-179705"/>
            <a:r>
              <a:rPr lang="en-US" dirty="0"/>
              <a:t>Available values : </a:t>
            </a:r>
            <a:endParaRPr lang="en-US" dirty="0">
              <a:cs typeface="Calibri"/>
            </a:endParaRPr>
          </a:p>
          <a:p>
            <a:pPr marL="539750" lvl="2" indent="-179705"/>
            <a:r>
              <a:rPr lang="en-US" dirty="0"/>
              <a:t>AA, AC, CY, award-criterion-type, corporate-body, DD, DI, DS, DT, funding, MA, NC, ND, notice-identifier, notice-version, notice-type, OC, OJ, OL, OY, PC, PD, PR, RC, RN, RP, TD, TVH, TVL, TY, CONTENT</a:t>
            </a:r>
            <a:endParaRPr lang="en-US" dirty="0">
              <a:cs typeface="Calibri"/>
            </a:endParaRPr>
          </a:p>
          <a:p>
            <a:pPr marL="359410" lvl="1" indent="-179705"/>
            <a:r>
              <a:rPr lang="en-US" dirty="0"/>
              <a:t>CONTENT is used to retrieve the notice in XML encoded in base64.</a:t>
            </a:r>
            <a:endParaRPr lang="en-US" dirty="0">
              <a:cs typeface="Calibri"/>
            </a:endParaRPr>
          </a:p>
          <a:p>
            <a:pPr marL="179705" indent="-179705"/>
            <a:endParaRPr lang="en-US" dirty="0">
              <a:cs typeface="Calibri"/>
            </a:endParaRPr>
          </a:p>
          <a:p>
            <a:pPr marL="179705" indent="-179705"/>
            <a:r>
              <a:rPr lang="en-US" b="1" dirty="0"/>
              <a:t>q</a:t>
            </a:r>
            <a:r>
              <a:rPr lang="en-US" dirty="0"/>
              <a:t> – The search query 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Expert search query expression to make a query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endParaRPr lang="en-US" dirty="0">
              <a:cs typeface="Calibri" panose="020F0502020204030204"/>
            </a:endParaRPr>
          </a:p>
          <a:p>
            <a:pPr marL="179705" indent="-179705"/>
            <a:r>
              <a:rPr lang="en-US" b="1" dirty="0"/>
              <a:t>Scope</a:t>
            </a:r>
            <a:r>
              <a:rPr lang="en-US" dirty="0"/>
              <a:t> – The search scope 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Values: 1 for 'Last edition’; 2 for 'Active notices’; 3 for ‘All notices’</a:t>
            </a: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endParaRPr lang="en-GB" dirty="0"/>
          </a:p>
          <a:p>
            <a:pPr marL="179705" indent="-179705"/>
            <a:endParaRPr lang="en-GB" dirty="0">
              <a:cs typeface="Calibri" panose="020F0502020204030204"/>
            </a:endParaRPr>
          </a:p>
          <a:p>
            <a:pPr marL="179705" indent="-179705"/>
            <a:endParaRPr lang="en-IE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7</a:t>
            </a:fld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D52864-10B4-4BFF-8717-9E0B41A8B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319" y="1096645"/>
            <a:ext cx="5731510" cy="466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0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Retrieve notices published on the TED portal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US" dirty="0"/>
              <a:t>TED users will be able to retrieve in both current standard forms and eForms notices</a:t>
            </a:r>
            <a:endParaRPr lang="en-US"/>
          </a:p>
          <a:p>
            <a:pPr marL="179705" indent="-179705"/>
            <a:endParaRPr lang="en-US" dirty="0">
              <a:cs typeface="Calibri" panose="020F0502020204030204"/>
            </a:endParaRPr>
          </a:p>
          <a:p>
            <a:pPr marL="179705" indent="-179705"/>
            <a:r>
              <a:rPr lang="en-US" dirty="0"/>
              <a:t>Several  options to retrieve notices: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Direct links.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Download XML notices in bulk from the TED website. </a:t>
            </a:r>
            <a:endParaRPr lang="en-US" dirty="0">
              <a:cs typeface="Calibri" panose="020F0502020204030204"/>
            </a:endParaRPr>
          </a:p>
          <a:p>
            <a:pPr marL="359410" lvl="1" indent="-179705"/>
            <a:r>
              <a:rPr lang="en-US" dirty="0"/>
              <a:t>Download XML notices in bulk from the TED FTP server.</a:t>
            </a:r>
            <a:endParaRPr lang="en-US" dirty="0">
              <a:cs typeface="Calibri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8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629924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Retrieve notices using direct links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The UDL link contains:</a:t>
            </a:r>
          </a:p>
          <a:p>
            <a:pPr>
              <a:buFontTx/>
              <a:buChar char="-"/>
            </a:pPr>
            <a:r>
              <a:rPr lang="en-US" sz="1700" dirty="0"/>
              <a:t>the prefix:</a:t>
            </a:r>
          </a:p>
          <a:p>
            <a:pPr lvl="1">
              <a:buFontTx/>
              <a:buChar char="-"/>
            </a:pPr>
            <a:r>
              <a:rPr lang="en-US" sz="1700" dirty="0"/>
              <a:t> http://ted.europa.eu/udl?uri=TED:NOTICE:</a:t>
            </a:r>
          </a:p>
          <a:p>
            <a:pPr marL="0" indent="0">
              <a:buNone/>
            </a:pPr>
            <a:r>
              <a:rPr lang="en-US" sz="1700" dirty="0"/>
              <a:t>- the document number </a:t>
            </a:r>
          </a:p>
          <a:p>
            <a:pPr>
              <a:buFontTx/>
              <a:buChar char="-"/>
            </a:pPr>
            <a:r>
              <a:rPr lang="en-US" sz="1700" dirty="0"/>
              <a:t>The view type: </a:t>
            </a:r>
          </a:p>
          <a:p>
            <a:pPr lvl="1">
              <a:buFontTx/>
              <a:buChar char="-"/>
            </a:pPr>
            <a:r>
              <a:rPr lang="en-US" sz="1700" dirty="0"/>
              <a:t>TEXT (notice view), PDF (PDF view), PDFS (signed PDF view in an official language), or XML (received notice in XML);</a:t>
            </a:r>
          </a:p>
          <a:p>
            <a:pPr marL="0" indent="0">
              <a:buNone/>
            </a:pPr>
            <a:r>
              <a:rPr lang="en-US" sz="1700" dirty="0"/>
              <a:t>- The document language;</a:t>
            </a:r>
          </a:p>
          <a:p>
            <a:pPr marL="0" indent="0">
              <a:buNone/>
            </a:pPr>
            <a:r>
              <a:rPr lang="en-US" sz="1700" dirty="0"/>
              <a:t>- The display type (always HTML).</a:t>
            </a: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9</a:t>
            </a:fld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B267E-008A-46F9-94B5-673F5AAFE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2" y="2182119"/>
            <a:ext cx="5863501" cy="28011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6AC2E5-A49E-4C05-985B-9B211D56C93A}"/>
              </a:ext>
            </a:extLst>
          </p:cNvPr>
          <p:cNvSpPr txBox="1"/>
          <p:nvPr/>
        </p:nvSpPr>
        <p:spPr>
          <a:xfrm>
            <a:off x="838201" y="5250614"/>
            <a:ext cx="11049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Example of an UDL link: </a:t>
            </a:r>
            <a:r>
              <a:rPr lang="en-US" dirty="0"/>
              <a:t> </a:t>
            </a:r>
            <a:r>
              <a:rPr lang="en-US" sz="1800" dirty="0">
                <a:hlinkClick r:id="rId3"/>
              </a:rPr>
              <a:t>https://ted.europa.eu/udl?uri=TED:NOTICE:516737-2022:HTML:EN:HTML</a:t>
            </a:r>
            <a:r>
              <a:rPr lang="en-US" sz="1800" dirty="0"/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9403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Ted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339900"/>
      </a:accent1>
      <a:accent2>
        <a:srgbClr val="6699CC"/>
      </a:accent2>
      <a:accent3>
        <a:srgbClr val="BFD850"/>
      </a:accent3>
      <a:accent4>
        <a:srgbClr val="E1EDAE"/>
      </a:accent4>
      <a:accent5>
        <a:srgbClr val="AAD5F9"/>
      </a:accent5>
      <a:accent6>
        <a:srgbClr val="D3EBF9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d white background 2" id="{D84E67A1-9B38-A140-BD12-60B38496D76E}" vid="{6947EBDF-D656-7048-A9FD-29ACDCEB3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3" ma:contentTypeDescription="Create a new document." ma:contentTypeScope="" ma:versionID="ea321b4f234790b1dcdfd2c0a034191a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c0bc2ca0a0231eb86a586464861eb47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ECE38F-EB15-46DE-9E3F-A47FAAD5D5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8D353C-2F49-42CB-80AC-71BB645F312F}">
  <ds:schemaRefs>
    <ds:schemaRef ds:uri="http://schemas.microsoft.com/office/2006/metadata/properties"/>
    <ds:schemaRef ds:uri="http://purl.org/dc/elements/1.1/"/>
    <ds:schemaRef ds:uri="cce4269c-1bca-4c47-bcbd-0ca0cb14aa6e"/>
    <ds:schemaRef ds:uri="http://schemas.microsoft.com/office/2006/documentManagement/types"/>
    <ds:schemaRef ds:uri="96a7f24e-e0df-4592-b6e0-4a62e251a0e5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07D9718-1F2B-4FEC-8263-09F2F45716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4269c-1bca-4c47-bcbd-0ca0cb14aa6e"/>
    <ds:schemaRef ds:uri="96a7f24e-e0df-4592-b6e0-4a62e251a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Ted white background 2</Template>
  <TotalTime>2612</TotalTime>
  <Words>1094</Words>
  <Application>Microsoft Office PowerPoint</Application>
  <PresentationFormat>Widescreen</PresentationFormat>
  <Paragraphs>142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System Font Regular</vt:lpstr>
      <vt:lpstr>Office Theme</vt:lpstr>
      <vt:lpstr>PowerPoint Presentation</vt:lpstr>
      <vt:lpstr>Agenda</vt:lpstr>
      <vt:lpstr>Search for notices published on the TED portal</vt:lpstr>
      <vt:lpstr>Changes in the advanced search</vt:lpstr>
      <vt:lpstr>Changes in the expert search</vt:lpstr>
      <vt:lpstr>Changes in the TED website API</vt:lpstr>
      <vt:lpstr>Searching notices with  TED website API</vt:lpstr>
      <vt:lpstr>Retrieve notices published on the TED portal</vt:lpstr>
      <vt:lpstr>Retrieve notices using direct links</vt:lpstr>
      <vt:lpstr>Download XML notices in bulk from the TED website.</vt:lpstr>
      <vt:lpstr>Download XML notices in bulk from the TED FTP server</vt:lpstr>
      <vt:lpstr>View notices in various formats</vt:lpstr>
      <vt:lpstr>TED viewer – 2 API’s</vt:lpstr>
      <vt:lpstr>Render notices using   TED Notice Viewer API</vt:lpstr>
      <vt:lpstr>Render notices using   TED Notice Viewer 2022 API</vt:lpstr>
      <vt:lpstr>Demo …</vt:lpstr>
      <vt:lpstr>Any questions?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Retrieving Forms notices_x000b_from TED portal</dc:title>
  <dc:creator>CHARLIER Cecilia (OP)</dc:creator>
  <cp:keywords/>
  <cp:lastModifiedBy>GRECO Carmelo (OP)</cp:lastModifiedBy>
  <cp:revision>120</cp:revision>
  <dcterms:created xsi:type="dcterms:W3CDTF">2021-10-13T09:49:29Z</dcterms:created>
  <dcterms:modified xsi:type="dcterms:W3CDTF">2022-09-26T21:08:31Z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2022-06-14T12:51:52Z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62c0e01d-a3cf-401b-9006-33bdb8f33009</vt:lpwstr>
  </property>
  <property fmtid="{D5CDD505-2E9C-101B-9397-08002B2CF9AE}" pid="9" name="MSIP_Label_6bd9ddd1-4d20-43f6-abfa-fc3c07406f94_ContentBits">
    <vt:lpwstr>0</vt:lpwstr>
  </property>
  <property fmtid="{D5CDD505-2E9C-101B-9397-08002B2CF9AE}" pid="10" name="Unit_Directorates_tax">
    <vt:lpwstr/>
  </property>
  <property fmtid="{D5CDD505-2E9C-101B-9397-08002B2CF9AE}" pid="11" name="Applicable_To0Tax">
    <vt:lpwstr/>
  </property>
  <property fmtid="{D5CDD505-2E9C-101B-9397-08002B2CF9AE}" pid="12" name="Applicable_ToTax">
    <vt:lpwstr/>
  </property>
  <property fmtid="{D5CDD505-2E9C-101B-9397-08002B2CF9AE}" pid="13" name="MediaServiceImageTags">
    <vt:lpwstr/>
  </property>
</Properties>
</file>